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50" r:id="rId5"/>
    <p:sldMasterId id="2147483666" r:id="rId6"/>
    <p:sldMasterId id="2147483679" r:id="rId7"/>
    <p:sldMasterId id="2147483686" r:id="rId8"/>
  </p:sldMasterIdLst>
  <p:notesMasterIdLst>
    <p:notesMasterId r:id="rId33"/>
  </p:notesMasterIdLst>
  <p:sldIdLst>
    <p:sldId id="319" r:id="rId9"/>
    <p:sldId id="2134806465" r:id="rId10"/>
    <p:sldId id="2134806362" r:id="rId11"/>
    <p:sldId id="323" r:id="rId12"/>
    <p:sldId id="2146846994" r:id="rId13"/>
    <p:sldId id="322" r:id="rId14"/>
    <p:sldId id="2146846995" r:id="rId15"/>
    <p:sldId id="260" r:id="rId16"/>
    <p:sldId id="2146846996" r:id="rId17"/>
    <p:sldId id="2146846997" r:id="rId18"/>
    <p:sldId id="2146846998" r:id="rId19"/>
    <p:sldId id="2146847000" r:id="rId20"/>
    <p:sldId id="264" r:id="rId21"/>
    <p:sldId id="261" r:id="rId22"/>
    <p:sldId id="267" r:id="rId23"/>
    <p:sldId id="2146846999" r:id="rId24"/>
    <p:sldId id="2146847002" r:id="rId25"/>
    <p:sldId id="2134806306" r:id="rId26"/>
    <p:sldId id="2134806454" r:id="rId27"/>
    <p:sldId id="315" r:id="rId28"/>
    <p:sldId id="318" r:id="rId29"/>
    <p:sldId id="2146847001" r:id="rId30"/>
    <p:sldId id="266" r:id="rId31"/>
    <p:sldId id="2146847003" r:id="rId32"/>
  </p:sldIdLst>
  <p:sldSz cx="9144000" cy="5143500" type="screen16x9"/>
  <p:notesSz cx="6858000" cy="9144000"/>
  <p:embeddedFontLst>
    <p:embeddedFont>
      <p:font typeface="Baxter Sans Core" pitchFamily="2" charset="77"/>
      <p:regular r:id="rId34"/>
      <p:bold r:id="rId35"/>
      <p:italic r:id="rId36"/>
      <p:boldItalic r:id="rId37"/>
    </p:embeddedFont>
    <p:embeddedFont>
      <p:font typeface="Baxter Sans Pro Alt" panose="020F0502020204030204" pitchFamily="34" charset="0"/>
      <p:regular r:id="rId38"/>
      <p:bold r:id="rId39"/>
      <p:italic r:id="rId40"/>
      <p:boldItalic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  <p:embeddedFont>
      <p:font typeface="Source Sans Pro Light" panose="020B0403030403020204" pitchFamily="34" charset="0"/>
      <p:regular r:id="rId46"/>
      <p: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8" roundtripDataSignature="AMtx7miRrmWcOiuo8bBuCQ/uO/AEo2TI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E75D7F-2406-6B43-927D-3CE27847E04C}" v="223" dt="2026-06-16T10:15:13.4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18"/>
    <p:restoredTop sz="94602"/>
  </p:normalViewPr>
  <p:slideViewPr>
    <p:cSldViewPr snapToGrid="0">
      <p:cViewPr varScale="1">
        <p:scale>
          <a:sx n="155" d="100"/>
          <a:sy n="155" d="100"/>
        </p:scale>
        <p:origin x="192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6.fntdata"/><Relationship Id="rId21" Type="http://schemas.openxmlformats.org/officeDocument/2006/relationships/slide" Target="slides/slide13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11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customschemas.google.com/relationships/presentationmetadata" Target="metadata"/><Relationship Id="rId8" Type="http://schemas.openxmlformats.org/officeDocument/2006/relationships/slideMaster" Target="slideMasters/slideMaster5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2.xml"/><Relationship Id="rId41" Type="http://schemas.openxmlformats.org/officeDocument/2006/relationships/font" Target="fonts/font8.fntdata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3.fntdata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Cole (Staff)" userId="7f7ebc88-9b79-4877-86dc-9fbffc8f896e" providerId="ADAL" clId="{FAB979B0-C99E-50DF-BE57-AE3BC9304A26}"/>
    <pc:docChg chg="undo custSel addSld delSld modSld sldOrd modMainMaster">
      <pc:chgData name="Christian Cole (Staff)" userId="7f7ebc88-9b79-4877-86dc-9fbffc8f896e" providerId="ADAL" clId="{FAB979B0-C99E-50DF-BE57-AE3BC9304A26}" dt="2026-06-16T10:15:13.455" v="4077" actId="18331"/>
      <pc:docMkLst>
        <pc:docMk/>
      </pc:docMkLst>
      <pc:sldChg chg="addSp modSp mod">
        <pc:chgData name="Christian Cole (Staff)" userId="7f7ebc88-9b79-4877-86dc-9fbffc8f896e" providerId="ADAL" clId="{FAB979B0-C99E-50DF-BE57-AE3BC9304A26}" dt="2026-06-15T11:56:56.380" v="1975" actId="20577"/>
        <pc:sldMkLst>
          <pc:docMk/>
          <pc:sldMk cId="1181240160" sldId="260"/>
        </pc:sldMkLst>
        <pc:spChg chg="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1181240160" sldId="260"/>
            <ac:spMk id="2" creationId="{2A57E3DA-87AB-8C6F-C296-B3CF24D5AC10}"/>
          </ac:spMkLst>
        </pc:spChg>
        <pc:spChg chg="mod">
          <ac:chgData name="Christian Cole (Staff)" userId="7f7ebc88-9b79-4877-86dc-9fbffc8f896e" providerId="ADAL" clId="{FAB979B0-C99E-50DF-BE57-AE3BC9304A26}" dt="2026-06-15T11:44:53.771" v="1835" actId="27636"/>
          <ac:spMkLst>
            <pc:docMk/>
            <pc:sldMk cId="1181240160" sldId="260"/>
            <ac:spMk id="3" creationId="{917C8FC9-329B-C853-D522-2C6A255FEC88}"/>
          </ac:spMkLst>
        </pc:spChg>
        <pc:spChg chg="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1181240160" sldId="260"/>
            <ac:spMk id="4" creationId="{AC2858CE-8BD2-D541-0494-99B2CD7721EE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1181240160" sldId="260"/>
            <ac:spMk id="6" creationId="{9A754DC9-44A4-2FA3-8761-DDBCB112CB23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1181240160" sldId="260"/>
            <ac:spMk id="7" creationId="{AD6E38FD-101D-DD15-9FEA-1716237642AA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1181240160" sldId="260"/>
            <ac:spMk id="8" creationId="{3C8D184D-0FCF-5AFA-0BA3-3B08931F653F}"/>
          </ac:spMkLst>
        </pc:spChg>
        <pc:spChg chg="add mod">
          <ac:chgData name="Christian Cole (Staff)" userId="7f7ebc88-9b79-4877-86dc-9fbffc8f896e" providerId="ADAL" clId="{FAB979B0-C99E-50DF-BE57-AE3BC9304A26}" dt="2026-06-15T11:56:56.380" v="1975" actId="20577"/>
          <ac:spMkLst>
            <pc:docMk/>
            <pc:sldMk cId="1181240160" sldId="260"/>
            <ac:spMk id="10" creationId="{A254D261-FAD9-8E87-132C-BAEC2B1EB54F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1181240160" sldId="260"/>
            <ac:spMk id="11" creationId="{7A024BBC-3CAF-1923-A3F5-68BDB07CAB7B}"/>
          </ac:spMkLst>
        </pc:spChg>
        <pc:spChg chg="add mod">
          <ac:chgData name="Christian Cole (Staff)" userId="7f7ebc88-9b79-4877-86dc-9fbffc8f896e" providerId="ADAL" clId="{FAB979B0-C99E-50DF-BE57-AE3BC9304A26}" dt="2026-06-15T11:10:55.689" v="1275" actId="20577"/>
          <ac:spMkLst>
            <pc:docMk/>
            <pc:sldMk cId="1181240160" sldId="260"/>
            <ac:spMk id="13" creationId="{47C2472C-BF28-4CF2-0972-4F81FA35F427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1181240160" sldId="260"/>
            <ac:spMk id="14" creationId="{07A6BDBC-EC34-458E-F655-EDF7D4AC4026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1181240160" sldId="260"/>
            <ac:spMk id="15" creationId="{C431383F-BA2A-C4C2-6644-1A441AD2DE65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1181240160" sldId="260"/>
            <ac:spMk id="16" creationId="{325AB02E-504A-5739-53D7-8AC941768154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1181240160" sldId="260"/>
            <ac:spMk id="17" creationId="{AF793AE8-306C-4448-3C7C-07CA6DCD54E5}"/>
          </ac:spMkLst>
        </pc:spChg>
      </pc:sldChg>
      <pc:sldChg chg="modSp mod">
        <pc:chgData name="Christian Cole (Staff)" userId="7f7ebc88-9b79-4877-86dc-9fbffc8f896e" providerId="ADAL" clId="{FAB979B0-C99E-50DF-BE57-AE3BC9304A26}" dt="2026-06-15T16:35:33.592" v="2994" actId="20577"/>
        <pc:sldMkLst>
          <pc:docMk/>
          <pc:sldMk cId="2134248363" sldId="261"/>
        </pc:sldMkLst>
        <pc:spChg chg="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2134248363" sldId="261"/>
            <ac:spMk id="2" creationId="{0E1A79C7-50EA-4C60-F0FC-57830DEBAA2B}"/>
          </ac:spMkLst>
        </pc:spChg>
        <pc:spChg chg="mod">
          <ac:chgData name="Christian Cole (Staff)" userId="7f7ebc88-9b79-4877-86dc-9fbffc8f896e" providerId="ADAL" clId="{FAB979B0-C99E-50DF-BE57-AE3BC9304A26}" dt="2026-06-15T16:35:33.592" v="2994" actId="20577"/>
          <ac:spMkLst>
            <pc:docMk/>
            <pc:sldMk cId="2134248363" sldId="261"/>
            <ac:spMk id="3" creationId="{E05C3C86-D3FA-9C8A-CCB8-422988705346}"/>
          </ac:spMkLst>
        </pc:spChg>
        <pc:spChg chg="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2134248363" sldId="261"/>
            <ac:spMk id="4" creationId="{8ECB9662-A1FB-7B36-89DB-34F051234279}"/>
          </ac:spMkLst>
        </pc:sp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134248363" sldId="261"/>
            <ac:picMk id="7" creationId="{B4921E44-4162-E520-78D5-02CEE05BC4B8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134248363" sldId="261"/>
            <ac:picMk id="8" creationId="{39E73576-4C0D-D91F-1E88-9D7540C4FE8D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134248363" sldId="261"/>
            <ac:picMk id="9" creationId="{7AE225A4-ACD5-6EFE-5DEF-DD9965604887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134248363" sldId="261"/>
            <ac:picMk id="12" creationId="{EE3057A6-81BF-E851-38EF-D56AD41840B9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134248363" sldId="261"/>
            <ac:picMk id="13" creationId="{8957A58A-F5CC-B251-5CC2-6F1D6E9B4162}"/>
          </ac:picMkLst>
        </pc:picChg>
      </pc:sldChg>
      <pc:sldChg chg="modSp del mod">
        <pc:chgData name="Christian Cole (Staff)" userId="7f7ebc88-9b79-4877-86dc-9fbffc8f896e" providerId="ADAL" clId="{FAB979B0-C99E-50DF-BE57-AE3BC9304A26}" dt="2026-06-15T11:18:31.537" v="1457" actId="2696"/>
        <pc:sldMkLst>
          <pc:docMk/>
          <pc:sldMk cId="931069309" sldId="262"/>
        </pc:sldMkLst>
        <pc:spChg chg="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931069309" sldId="262"/>
            <ac:spMk id="2" creationId="{8A749D55-BF9C-EBD2-861D-1A7B71BC048E}"/>
          </ac:spMkLst>
        </pc:spChg>
        <pc:spChg chg="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931069309" sldId="262"/>
            <ac:spMk id="4" creationId="{F89A5B4E-7FB6-55DA-DCDA-0E76E987CE39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931069309" sldId="262"/>
            <ac:spMk id="7" creationId="{7B649690-B396-47DD-2629-2348EA41AF6D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931069309" sldId="262"/>
            <ac:spMk id="8" creationId="{8C8CDCFD-4DBE-AA4D-3212-A42AC527E228}"/>
          </ac:spMkLst>
        </pc:sp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931069309" sldId="262"/>
            <ac:picMk id="6" creationId="{227ED055-B07E-008A-1CDD-32621F1E6CAE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931069309" sldId="262"/>
            <ac:picMk id="10" creationId="{DA1E1A5D-35C7-0787-C54B-8FFFF61B0083}"/>
          </ac:picMkLst>
        </pc:picChg>
      </pc:sldChg>
      <pc:sldChg chg="addSp delSp modSp mod modAnim">
        <pc:chgData name="Christian Cole (Staff)" userId="7f7ebc88-9b79-4877-86dc-9fbffc8f896e" providerId="ADAL" clId="{FAB979B0-C99E-50DF-BE57-AE3BC9304A26}" dt="2026-06-15T16:47:40.232" v="3030" actId="14100"/>
        <pc:sldMkLst>
          <pc:docMk/>
          <pc:sldMk cId="3711679039" sldId="264"/>
        </pc:sldMkLst>
        <pc:spChg chg="mod">
          <ac:chgData name="Christian Cole (Staff)" userId="7f7ebc88-9b79-4877-86dc-9fbffc8f896e" providerId="ADAL" clId="{FAB979B0-C99E-50DF-BE57-AE3BC9304A26}" dt="2026-06-15T11:19:13.139" v="1471" actId="20577"/>
          <ac:spMkLst>
            <pc:docMk/>
            <pc:sldMk cId="3711679039" sldId="264"/>
            <ac:spMk id="2" creationId="{0B028F37-C682-772D-4888-235A38A23AA8}"/>
          </ac:spMkLst>
        </pc:spChg>
        <pc:spChg chg="mod">
          <ac:chgData name="Christian Cole (Staff)" userId="7f7ebc88-9b79-4877-86dc-9fbffc8f896e" providerId="ADAL" clId="{FAB979B0-C99E-50DF-BE57-AE3BC9304A26}" dt="2026-06-15T13:00:31.649" v="2214" actId="12"/>
          <ac:spMkLst>
            <pc:docMk/>
            <pc:sldMk cId="3711679039" sldId="264"/>
            <ac:spMk id="3" creationId="{4E674D2A-B70D-0549-4879-51FDEFE69E2F}"/>
          </ac:spMkLst>
        </pc:spChg>
        <pc:spChg chg="mod">
          <ac:chgData name="Christian Cole (Staff)" userId="7f7ebc88-9b79-4877-86dc-9fbffc8f896e" providerId="ADAL" clId="{FAB979B0-C99E-50DF-BE57-AE3BC9304A26}" dt="2026-06-15T11:42:59.214" v="1788" actId="1076"/>
          <ac:spMkLst>
            <pc:docMk/>
            <pc:sldMk cId="3711679039" sldId="264"/>
            <ac:spMk id="6" creationId="{69B4D8A2-90F1-E294-FCBA-D9BD6C9F4BC9}"/>
          </ac:spMkLst>
        </pc:spChg>
        <pc:spChg chg="mod">
          <ac:chgData name="Christian Cole (Staff)" userId="7f7ebc88-9b79-4877-86dc-9fbffc8f896e" providerId="ADAL" clId="{FAB979B0-C99E-50DF-BE57-AE3BC9304A26}" dt="2026-06-15T16:45:03.232" v="3007" actId="164"/>
          <ac:spMkLst>
            <pc:docMk/>
            <pc:sldMk cId="3711679039" sldId="264"/>
            <ac:spMk id="10" creationId="{98F6D0F3-F48E-0F12-46E2-81DAB27963D8}"/>
          </ac:spMkLst>
        </pc:spChg>
        <pc:spChg chg="mod">
          <ac:chgData name="Christian Cole (Staff)" userId="7f7ebc88-9b79-4877-86dc-9fbffc8f896e" providerId="ADAL" clId="{FAB979B0-C99E-50DF-BE57-AE3BC9304A26}" dt="2026-06-15T16:45:03.232" v="3007" actId="164"/>
          <ac:spMkLst>
            <pc:docMk/>
            <pc:sldMk cId="3711679039" sldId="264"/>
            <ac:spMk id="11" creationId="{13695522-FB5C-CAD6-2005-F6DECD4487AD}"/>
          </ac:spMkLst>
        </pc:spChg>
        <pc:spChg chg="mod">
          <ac:chgData name="Christian Cole (Staff)" userId="7f7ebc88-9b79-4877-86dc-9fbffc8f896e" providerId="ADAL" clId="{FAB979B0-C99E-50DF-BE57-AE3BC9304A26}" dt="2026-06-15T16:45:03.232" v="3007" actId="164"/>
          <ac:spMkLst>
            <pc:docMk/>
            <pc:sldMk cId="3711679039" sldId="264"/>
            <ac:spMk id="12" creationId="{49F7688F-9F13-B499-CBB1-BBCF6341896F}"/>
          </ac:spMkLst>
        </pc:spChg>
        <pc:spChg chg="mod">
          <ac:chgData name="Christian Cole (Staff)" userId="7f7ebc88-9b79-4877-86dc-9fbffc8f896e" providerId="ADAL" clId="{FAB979B0-C99E-50DF-BE57-AE3BC9304A26}" dt="2026-06-15T16:45:03.232" v="3007" actId="164"/>
          <ac:spMkLst>
            <pc:docMk/>
            <pc:sldMk cId="3711679039" sldId="264"/>
            <ac:spMk id="13" creationId="{EF7B4D82-7D0A-D611-6AA9-6E1689BC3333}"/>
          </ac:spMkLst>
        </pc:spChg>
        <pc:spChg chg="mod">
          <ac:chgData name="Christian Cole (Staff)" userId="7f7ebc88-9b79-4877-86dc-9fbffc8f896e" providerId="ADAL" clId="{FAB979B0-C99E-50DF-BE57-AE3BC9304A26}" dt="2026-06-15T16:45:03.232" v="3007" actId="164"/>
          <ac:spMkLst>
            <pc:docMk/>
            <pc:sldMk cId="3711679039" sldId="264"/>
            <ac:spMk id="14" creationId="{1DF4DD49-8E57-47FC-CF09-A1C32C95D59C}"/>
          </ac:spMkLst>
        </pc:spChg>
        <pc:spChg chg="mod">
          <ac:chgData name="Christian Cole (Staff)" userId="7f7ebc88-9b79-4877-86dc-9fbffc8f896e" providerId="ADAL" clId="{FAB979B0-C99E-50DF-BE57-AE3BC9304A26}" dt="2026-06-15T16:45:03.232" v="3007" actId="164"/>
          <ac:spMkLst>
            <pc:docMk/>
            <pc:sldMk cId="3711679039" sldId="264"/>
            <ac:spMk id="17" creationId="{46210292-9D85-05C0-FD2E-C393AB35C6D8}"/>
          </ac:spMkLst>
        </pc:spChg>
        <pc:spChg chg="mod">
          <ac:chgData name="Christian Cole (Staff)" userId="7f7ebc88-9b79-4877-86dc-9fbffc8f896e" providerId="ADAL" clId="{FAB979B0-C99E-50DF-BE57-AE3BC9304A26}" dt="2026-06-15T16:45:03.232" v="3007" actId="164"/>
          <ac:spMkLst>
            <pc:docMk/>
            <pc:sldMk cId="3711679039" sldId="264"/>
            <ac:spMk id="20" creationId="{5256AF8E-A854-893A-B79F-541AA4E77DCC}"/>
          </ac:spMkLst>
        </pc:spChg>
        <pc:spChg chg="mod">
          <ac:chgData name="Christian Cole (Staff)" userId="7f7ebc88-9b79-4877-86dc-9fbffc8f896e" providerId="ADAL" clId="{FAB979B0-C99E-50DF-BE57-AE3BC9304A26}" dt="2026-06-15T16:45:03.232" v="3007" actId="164"/>
          <ac:spMkLst>
            <pc:docMk/>
            <pc:sldMk cId="3711679039" sldId="264"/>
            <ac:spMk id="21" creationId="{CAE67AF6-B50D-AF5C-153F-74F3CD59C72B}"/>
          </ac:spMkLst>
        </pc:spChg>
        <pc:spChg chg="mod">
          <ac:chgData name="Christian Cole (Staff)" userId="7f7ebc88-9b79-4877-86dc-9fbffc8f896e" providerId="ADAL" clId="{FAB979B0-C99E-50DF-BE57-AE3BC9304A26}" dt="2026-06-15T16:44:29.477" v="3004" actId="14100"/>
          <ac:spMkLst>
            <pc:docMk/>
            <pc:sldMk cId="3711679039" sldId="264"/>
            <ac:spMk id="24" creationId="{BAD7B995-1853-FC2E-616B-0BCFD2290AC0}"/>
          </ac:spMkLst>
        </pc:spChg>
        <pc:spChg chg="mod">
          <ac:chgData name="Christian Cole (Staff)" userId="7f7ebc88-9b79-4877-86dc-9fbffc8f896e" providerId="ADAL" clId="{FAB979B0-C99E-50DF-BE57-AE3BC9304A26}" dt="2026-06-15T16:44:36.157" v="3005" actId="14100"/>
          <ac:spMkLst>
            <pc:docMk/>
            <pc:sldMk cId="3711679039" sldId="264"/>
            <ac:spMk id="27" creationId="{85343A3A-1A30-E5C1-FEA7-60340BBD7F96}"/>
          </ac:spMkLst>
        </pc:spChg>
        <pc:spChg chg="mod">
          <ac:chgData name="Christian Cole (Staff)" userId="7f7ebc88-9b79-4877-86dc-9fbffc8f896e" providerId="ADAL" clId="{FAB979B0-C99E-50DF-BE57-AE3BC9304A26}" dt="2026-06-15T16:45:03.232" v="3007" actId="164"/>
          <ac:spMkLst>
            <pc:docMk/>
            <pc:sldMk cId="3711679039" sldId="264"/>
            <ac:spMk id="28" creationId="{0656DC7D-74DB-072C-B5B4-2C7D31E1752E}"/>
          </ac:spMkLst>
        </pc:spChg>
        <pc:spChg chg="mod">
          <ac:chgData name="Christian Cole (Staff)" userId="7f7ebc88-9b79-4877-86dc-9fbffc8f896e" providerId="ADAL" clId="{FAB979B0-C99E-50DF-BE57-AE3BC9304A26}" dt="2026-06-15T16:45:03.232" v="3007" actId="164"/>
          <ac:spMkLst>
            <pc:docMk/>
            <pc:sldMk cId="3711679039" sldId="264"/>
            <ac:spMk id="29" creationId="{F348ADF6-0781-FE4F-4A9D-B7A58DD9693A}"/>
          </ac:spMkLst>
        </pc:spChg>
        <pc:spChg chg="mod">
          <ac:chgData name="Christian Cole (Staff)" userId="7f7ebc88-9b79-4877-86dc-9fbffc8f896e" providerId="ADAL" clId="{FAB979B0-C99E-50DF-BE57-AE3BC9304A26}" dt="2026-06-15T16:44:43.456" v="3006" actId="14100"/>
          <ac:spMkLst>
            <pc:docMk/>
            <pc:sldMk cId="3711679039" sldId="264"/>
            <ac:spMk id="31" creationId="{F76E196E-187A-CE13-D686-DF808D321C5C}"/>
          </ac:spMkLst>
        </pc:spChg>
        <pc:spChg chg="add mod">
          <ac:chgData name="Christian Cole (Staff)" userId="7f7ebc88-9b79-4877-86dc-9fbffc8f896e" providerId="ADAL" clId="{FAB979B0-C99E-50DF-BE57-AE3BC9304A26}" dt="2026-06-15T16:47:40.232" v="3030" actId="14100"/>
          <ac:spMkLst>
            <pc:docMk/>
            <pc:sldMk cId="3711679039" sldId="264"/>
            <ac:spMk id="54" creationId="{4AE9F1AA-2031-DD4A-2641-B47181E4BD41}"/>
          </ac:spMkLst>
        </pc:spChg>
        <pc:spChg chg="add del mod">
          <ac:chgData name="Christian Cole (Staff)" userId="7f7ebc88-9b79-4877-86dc-9fbffc8f896e" providerId="ADAL" clId="{FAB979B0-C99E-50DF-BE57-AE3BC9304A26}" dt="2026-06-15T11:53:48.336" v="1960" actId="478"/>
          <ac:spMkLst>
            <pc:docMk/>
            <pc:sldMk cId="3711679039" sldId="264"/>
            <ac:spMk id="56" creationId="{C6AAA926-3BB2-E72C-B0ED-7FBE04104824}"/>
          </ac:spMkLst>
        </pc:spChg>
        <pc:spChg chg="add mod">
          <ac:chgData name="Christian Cole (Staff)" userId="7f7ebc88-9b79-4877-86dc-9fbffc8f896e" providerId="ADAL" clId="{FAB979B0-C99E-50DF-BE57-AE3BC9304A26}" dt="2026-06-15T11:52:28.297" v="1917" actId="167"/>
          <ac:spMkLst>
            <pc:docMk/>
            <pc:sldMk cId="3711679039" sldId="264"/>
            <ac:spMk id="57" creationId="{28B87E26-B6E5-E911-D3E9-859DEFFF84E5}"/>
          </ac:spMkLst>
        </pc:spChg>
        <pc:spChg chg="add mod">
          <ac:chgData name="Christian Cole (Staff)" userId="7f7ebc88-9b79-4877-86dc-9fbffc8f896e" providerId="ADAL" clId="{FAB979B0-C99E-50DF-BE57-AE3BC9304A26}" dt="2026-06-15T11:53:49.637" v="1961"/>
          <ac:spMkLst>
            <pc:docMk/>
            <pc:sldMk cId="3711679039" sldId="264"/>
            <ac:spMk id="58" creationId="{669104E1-08A0-26C6-4C46-E59DF0C1FA9A}"/>
          </ac:spMkLst>
        </pc:spChg>
        <pc:spChg chg="add mod">
          <ac:chgData name="Christian Cole (Staff)" userId="7f7ebc88-9b79-4877-86dc-9fbffc8f896e" providerId="ADAL" clId="{FAB979B0-C99E-50DF-BE57-AE3BC9304A26}" dt="2026-06-15T11:54:37.505" v="1971" actId="1076"/>
          <ac:spMkLst>
            <pc:docMk/>
            <pc:sldMk cId="3711679039" sldId="264"/>
            <ac:spMk id="60" creationId="{0582EE94-CB50-CFE5-80A7-5CEA9C19D638}"/>
          </ac:spMkLst>
        </pc:spChg>
        <pc:grpChg chg="mod">
          <ac:chgData name="Christian Cole (Staff)" userId="7f7ebc88-9b79-4877-86dc-9fbffc8f896e" providerId="ADAL" clId="{FAB979B0-C99E-50DF-BE57-AE3BC9304A26}" dt="2026-06-15T16:44:21.770" v="3003" actId="1076"/>
          <ac:grpSpMkLst>
            <pc:docMk/>
            <pc:sldMk cId="3711679039" sldId="264"/>
            <ac:grpSpMk id="34" creationId="{29309AF3-D9E4-9B84-7217-2B2632B5F017}"/>
          </ac:grpSpMkLst>
        </pc:grpChg>
      </pc:sldChg>
      <pc:sldChg chg="addSp delSp modSp mod ord chgLayout">
        <pc:chgData name="Christian Cole (Staff)" userId="7f7ebc88-9b79-4877-86dc-9fbffc8f896e" providerId="ADAL" clId="{FAB979B0-C99E-50DF-BE57-AE3BC9304A26}" dt="2026-06-16T09:20:44.094" v="4042" actId="21"/>
        <pc:sldMkLst>
          <pc:docMk/>
          <pc:sldMk cId="2193354756" sldId="266"/>
        </pc:sldMkLst>
        <pc:spChg chg="add mod ord">
          <ac:chgData name="Christian Cole (Staff)" userId="7f7ebc88-9b79-4877-86dc-9fbffc8f896e" providerId="ADAL" clId="{FAB979B0-C99E-50DF-BE57-AE3BC9304A26}" dt="2026-06-16T09:19:54.480" v="4039" actId="1076"/>
          <ac:spMkLst>
            <pc:docMk/>
            <pc:sldMk cId="2193354756" sldId="266"/>
            <ac:spMk id="2" creationId="{CB57E7F1-EE0D-91C1-4F68-D5BBFBB4D4C0}"/>
          </ac:spMkLst>
        </pc:spChg>
        <pc:spChg chg="del mod">
          <ac:chgData name="Christian Cole (Staff)" userId="7f7ebc88-9b79-4877-86dc-9fbffc8f896e" providerId="ADAL" clId="{FAB979B0-C99E-50DF-BE57-AE3BC9304A26}" dt="2026-06-15T14:27:19.473" v="2413" actId="478"/>
          <ac:spMkLst>
            <pc:docMk/>
            <pc:sldMk cId="2193354756" sldId="266"/>
            <ac:spMk id="2" creationId="{F3A21D6F-2EDC-D27A-184A-3D9C16A96A16}"/>
          </ac:spMkLst>
        </pc:spChg>
        <pc:spChg chg="add del mod ord">
          <ac:chgData name="Christian Cole (Staff)" userId="7f7ebc88-9b79-4877-86dc-9fbffc8f896e" providerId="ADAL" clId="{FAB979B0-C99E-50DF-BE57-AE3BC9304A26}" dt="2026-06-16T09:19:11.271" v="4010" actId="478"/>
          <ac:spMkLst>
            <pc:docMk/>
            <pc:sldMk cId="2193354756" sldId="266"/>
            <ac:spMk id="3" creationId="{3B0DDDAC-9270-4817-35EF-FB003D4C4147}"/>
          </ac:spMkLst>
        </pc:spChg>
        <pc:spChg chg="del mod">
          <ac:chgData name="Christian Cole (Staff)" userId="7f7ebc88-9b79-4877-86dc-9fbffc8f896e" providerId="ADAL" clId="{FAB979B0-C99E-50DF-BE57-AE3BC9304A26}" dt="2026-06-15T13:36:32.568" v="2378" actId="478"/>
          <ac:spMkLst>
            <pc:docMk/>
            <pc:sldMk cId="2193354756" sldId="266"/>
            <ac:spMk id="3" creationId="{FFF25B0C-E713-69E6-61B2-914659CC6CAF}"/>
          </ac:spMkLst>
        </pc:spChg>
        <pc:spChg chg="mod ord">
          <ac:chgData name="Christian Cole (Staff)" userId="7f7ebc88-9b79-4877-86dc-9fbffc8f896e" providerId="ADAL" clId="{FAB979B0-C99E-50DF-BE57-AE3BC9304A26}" dt="2026-06-16T09:19:07.338" v="4009" actId="700"/>
          <ac:spMkLst>
            <pc:docMk/>
            <pc:sldMk cId="2193354756" sldId="266"/>
            <ac:spMk id="4" creationId="{C06F5E4E-A137-DC5F-4883-92AC9101FD1D}"/>
          </ac:spMkLst>
        </pc:spChg>
        <pc:spChg chg="mod">
          <ac:chgData name="Christian Cole (Staff)" userId="7f7ebc88-9b79-4877-86dc-9fbffc8f896e" providerId="ADAL" clId="{FAB979B0-C99E-50DF-BE57-AE3BC9304A26}" dt="2026-06-15T13:38:13.703" v="2404" actId="1035"/>
          <ac:spMkLst>
            <pc:docMk/>
            <pc:sldMk cId="2193354756" sldId="266"/>
            <ac:spMk id="7" creationId="{6095E999-FA12-9BE0-B9E2-83A9CD3DA786}"/>
          </ac:spMkLst>
        </pc:spChg>
        <pc:spChg chg="del mod">
          <ac:chgData name="Christian Cole (Staff)" userId="7f7ebc88-9b79-4877-86dc-9fbffc8f896e" providerId="ADAL" clId="{FAB979B0-C99E-50DF-BE57-AE3BC9304A26}" dt="2026-06-15T13:32:04.806" v="2362" actId="478"/>
          <ac:spMkLst>
            <pc:docMk/>
            <pc:sldMk cId="2193354756" sldId="266"/>
            <ac:spMk id="13" creationId="{863BEDDB-EA82-12CD-8268-E5827BF7B0FC}"/>
          </ac:spMkLst>
        </pc:spChg>
        <pc:spChg chg="add del mod">
          <ac:chgData name="Christian Cole (Staff)" userId="7f7ebc88-9b79-4877-86dc-9fbffc8f896e" providerId="ADAL" clId="{FAB979B0-C99E-50DF-BE57-AE3BC9304A26}" dt="2026-06-15T14:27:21.393" v="2414" actId="478"/>
          <ac:spMkLst>
            <pc:docMk/>
            <pc:sldMk cId="2193354756" sldId="266"/>
            <ac:spMk id="15" creationId="{7D2F80BE-6051-FE12-51D9-EA538D5D0646}"/>
          </ac:spMkLst>
        </pc:spChg>
        <pc:spChg chg="add del mod">
          <ac:chgData name="Christian Cole (Staff)" userId="7f7ebc88-9b79-4877-86dc-9fbffc8f896e" providerId="ADAL" clId="{FAB979B0-C99E-50DF-BE57-AE3BC9304A26}" dt="2026-06-16T09:20:44.094" v="4042" actId="21"/>
          <ac:spMkLst>
            <pc:docMk/>
            <pc:sldMk cId="2193354756" sldId="266"/>
            <ac:spMk id="16" creationId="{34D61F9F-E89F-C53B-15A5-DBD2FB8F37FB}"/>
          </ac:spMkLst>
        </pc:spChg>
        <pc:picChg chg="mod">
          <ac:chgData name="Christian Cole (Staff)" userId="7f7ebc88-9b79-4877-86dc-9fbffc8f896e" providerId="ADAL" clId="{FAB979B0-C99E-50DF-BE57-AE3BC9304A26}" dt="2026-06-16T09:18:58.153" v="4008" actId="1076"/>
          <ac:picMkLst>
            <pc:docMk/>
            <pc:sldMk cId="2193354756" sldId="266"/>
            <ac:picMk id="5" creationId="{D3FFE098-1EF5-661E-DFC1-0BBD2F886DB3}"/>
          </ac:picMkLst>
        </pc:picChg>
        <pc:picChg chg="mod">
          <ac:chgData name="Christian Cole (Staff)" userId="7f7ebc88-9b79-4877-86dc-9fbffc8f896e" providerId="ADAL" clId="{FAB979B0-C99E-50DF-BE57-AE3BC9304A26}" dt="2026-06-15T13:35:23.953" v="2371" actId="1076"/>
          <ac:picMkLst>
            <pc:docMk/>
            <pc:sldMk cId="2193354756" sldId="266"/>
            <ac:picMk id="6" creationId="{4A570568-E12B-3362-3196-69669C250270}"/>
          </ac:picMkLst>
        </pc:picChg>
        <pc:picChg chg="add mod modCrop">
          <ac:chgData name="Christian Cole (Staff)" userId="7f7ebc88-9b79-4877-86dc-9fbffc8f896e" providerId="ADAL" clId="{FAB979B0-C99E-50DF-BE57-AE3BC9304A26}" dt="2026-06-15T13:35:17.385" v="2370" actId="1076"/>
          <ac:picMkLst>
            <pc:docMk/>
            <pc:sldMk cId="2193354756" sldId="266"/>
            <ac:picMk id="9" creationId="{F2B5E05D-5F97-8F8F-4627-E386B3DD1E8B}"/>
          </ac:picMkLst>
        </pc:picChg>
        <pc:picChg chg="del mod">
          <ac:chgData name="Christian Cole (Staff)" userId="7f7ebc88-9b79-4877-86dc-9fbffc8f896e" providerId="ADAL" clId="{FAB979B0-C99E-50DF-BE57-AE3BC9304A26}" dt="2026-06-15T13:32:04.806" v="2362" actId="478"/>
          <ac:picMkLst>
            <pc:docMk/>
            <pc:sldMk cId="2193354756" sldId="266"/>
            <ac:picMk id="11" creationId="{97CB81B5-BDB7-5F83-E06A-46EF06C64123}"/>
          </ac:picMkLst>
        </pc:picChg>
        <pc:picChg chg="add mod">
          <ac:chgData name="Christian Cole (Staff)" userId="7f7ebc88-9b79-4877-86dc-9fbffc8f896e" providerId="ADAL" clId="{FAB979B0-C99E-50DF-BE57-AE3BC9304A26}" dt="2026-06-16T09:19:48.399" v="4038" actId="1076"/>
          <ac:picMkLst>
            <pc:docMk/>
            <pc:sldMk cId="2193354756" sldId="266"/>
            <ac:picMk id="12" creationId="{54B20691-7F41-22B5-586F-054BFC68468D}"/>
          </ac:picMkLst>
        </pc:picChg>
      </pc:sldChg>
      <pc:sldChg chg="addSp modSp mod">
        <pc:chgData name="Christian Cole (Staff)" userId="7f7ebc88-9b79-4877-86dc-9fbffc8f896e" providerId="ADAL" clId="{FAB979B0-C99E-50DF-BE57-AE3BC9304A26}" dt="2026-06-15T13:00:08.376" v="2213" actId="12"/>
        <pc:sldMkLst>
          <pc:docMk/>
          <pc:sldMk cId="3048275481" sldId="267"/>
        </pc:sldMkLst>
        <pc:spChg chg="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3048275481" sldId="267"/>
            <ac:spMk id="2" creationId="{A6C14768-AD6D-DE27-2AF3-B1478FE13469}"/>
          </ac:spMkLst>
        </pc:spChg>
        <pc:spChg chg="mod">
          <ac:chgData name="Christian Cole (Staff)" userId="7f7ebc88-9b79-4877-86dc-9fbffc8f896e" providerId="ADAL" clId="{FAB979B0-C99E-50DF-BE57-AE3BC9304A26}" dt="2026-06-15T13:00:08.376" v="2213" actId="12"/>
          <ac:spMkLst>
            <pc:docMk/>
            <pc:sldMk cId="3048275481" sldId="267"/>
            <ac:spMk id="3" creationId="{2AE988FF-C16B-A2A1-C805-F3359EDABE31}"/>
          </ac:spMkLst>
        </pc:spChg>
        <pc:spChg chg="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3048275481" sldId="267"/>
            <ac:spMk id="4" creationId="{F151D92B-9CA0-4D70-3526-A50F34ABFC75}"/>
          </ac:spMkLst>
        </pc:spChg>
        <pc:spChg chg="add mod">
          <ac:chgData name="Christian Cole (Staff)" userId="7f7ebc88-9b79-4877-86dc-9fbffc8f896e" providerId="ADAL" clId="{FAB979B0-C99E-50DF-BE57-AE3BC9304A26}" dt="2026-06-15T11:48:21.697" v="1909" actId="167"/>
          <ac:spMkLst>
            <pc:docMk/>
            <pc:sldMk cId="3048275481" sldId="267"/>
            <ac:spMk id="6" creationId="{ACC7AF14-6559-B709-ACD8-F10AB07BF92A}"/>
          </ac:spMkLst>
        </pc:spChg>
        <pc:spChg chg="mod">
          <ac:chgData name="Christian Cole (Staff)" userId="7f7ebc88-9b79-4877-86dc-9fbffc8f896e" providerId="ADAL" clId="{FAB979B0-C99E-50DF-BE57-AE3BC9304A26}" dt="2026-06-15T11:48:14.308" v="1908" actId="1076"/>
          <ac:spMkLst>
            <pc:docMk/>
            <pc:sldMk cId="3048275481" sldId="267"/>
            <ac:spMk id="8" creationId="{C49D1549-DB44-362E-DC1A-8AA0AF71231F}"/>
          </ac:spMkLst>
        </pc:sp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3048275481" sldId="267"/>
            <ac:picMk id="5" creationId="{61632957-90F9-E21C-5003-D68DD78F1DD5}"/>
          </ac:picMkLst>
        </pc:picChg>
        <pc:picChg chg="mod">
          <ac:chgData name="Christian Cole (Staff)" userId="7f7ebc88-9b79-4877-86dc-9fbffc8f896e" providerId="ADAL" clId="{FAB979B0-C99E-50DF-BE57-AE3BC9304A26}" dt="2026-06-15T11:48:14.308" v="1908" actId="1076"/>
          <ac:picMkLst>
            <pc:docMk/>
            <pc:sldMk cId="3048275481" sldId="267"/>
            <ac:picMk id="7" creationId="{97CB81B5-BDB7-5F83-E06A-46EF06C64123}"/>
          </ac:picMkLst>
        </pc:picChg>
      </pc:sldChg>
      <pc:sldChg chg="modSp del mod">
        <pc:chgData name="Christian Cole (Staff)" userId="7f7ebc88-9b79-4877-86dc-9fbffc8f896e" providerId="ADAL" clId="{FAB979B0-C99E-50DF-BE57-AE3BC9304A26}" dt="2026-06-15T13:01:16.055" v="2220" actId="2696"/>
        <pc:sldMkLst>
          <pc:docMk/>
          <pc:sldMk cId="25608578" sldId="312"/>
        </pc:sldMkLst>
        <pc:spChg chg="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25608578" sldId="312"/>
            <ac:spMk id="2" creationId="{2F76D94F-6515-FE02-A211-B27B5234C4F1}"/>
          </ac:spMkLst>
        </pc:spChg>
        <pc:spChg chg="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25608578" sldId="312"/>
            <ac:spMk id="3" creationId="{E1C60F4E-AB36-F013-60E0-68BABBC15E59}"/>
          </ac:spMkLst>
        </pc:spChg>
        <pc:spChg chg="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25608578" sldId="312"/>
            <ac:spMk id="4" creationId="{75D95989-0AB5-C4FA-F53E-CDC3049F6FBC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5608578" sldId="312"/>
            <ac:spMk id="9" creationId="{50E1B41E-E4DC-9E79-0F00-2396F957A3A5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5608578" sldId="312"/>
            <ac:spMk id="14" creationId="{E18933A1-9797-CFFC-5A80-A3A38551E7C2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5608578" sldId="312"/>
            <ac:spMk id="15" creationId="{F260C758-C066-39EB-FD75-38EAC67910E6}"/>
          </ac:spMkLst>
        </pc:sp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5608578" sldId="312"/>
            <ac:picMk id="7" creationId="{DC6D5A6D-27A8-7F39-28A4-E658A9CC8044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5608578" sldId="312"/>
            <ac:picMk id="16" creationId="{D26E842B-4FAD-F165-9836-6DA139268D1C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5608578" sldId="312"/>
            <ac:picMk id="17" creationId="{15FCF6D0-A856-6127-6546-9EB1F8B6D985}"/>
          </ac:picMkLst>
        </pc:picChg>
      </pc:sldChg>
      <pc:sldChg chg="addSp delSp modSp mod delAnim modAnim">
        <pc:chgData name="Christian Cole (Staff)" userId="7f7ebc88-9b79-4877-86dc-9fbffc8f896e" providerId="ADAL" clId="{FAB979B0-C99E-50DF-BE57-AE3BC9304A26}" dt="2026-06-16T10:15:13.455" v="4077" actId="18331"/>
        <pc:sldMkLst>
          <pc:docMk/>
          <pc:sldMk cId="3499234700" sldId="315"/>
        </pc:sldMkLst>
        <pc:spChg chg="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3499234700" sldId="315"/>
            <ac:spMk id="2" creationId="{5674D62A-0494-5D31-E542-0B1900609092}"/>
          </ac:spMkLst>
        </pc:spChg>
        <pc:spChg chg="mod">
          <ac:chgData name="Christian Cole (Staff)" userId="7f7ebc88-9b79-4877-86dc-9fbffc8f896e" providerId="ADAL" clId="{FAB979B0-C99E-50DF-BE57-AE3BC9304A26}" dt="2026-06-16T09:10:18.727" v="4003" actId="20577"/>
          <ac:spMkLst>
            <pc:docMk/>
            <pc:sldMk cId="3499234700" sldId="315"/>
            <ac:spMk id="3" creationId="{96F7A889-6464-27FD-1EF2-13D36767634E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3499234700" sldId="315"/>
            <ac:spMk id="11" creationId="{4189EE8B-8C08-4ED0-CD36-1C2E196EB7AD}"/>
          </ac:spMkLst>
        </pc:spChg>
        <pc:picChg chg="del mod">
          <ac:chgData name="Christian Cole (Staff)" userId="7f7ebc88-9b79-4877-86dc-9fbffc8f896e" providerId="ADAL" clId="{FAB979B0-C99E-50DF-BE57-AE3BC9304A26}" dt="2026-06-16T10:12:01.406" v="4073" actId="478"/>
          <ac:picMkLst>
            <pc:docMk/>
            <pc:sldMk cId="3499234700" sldId="315"/>
            <ac:picMk id="5" creationId="{DBCB624B-2BA8-2624-1ECA-9EE2B10E5098}"/>
          </ac:picMkLst>
        </pc:picChg>
        <pc:picChg chg="add mod">
          <ac:chgData name="Christian Cole (Staff)" userId="7f7ebc88-9b79-4877-86dc-9fbffc8f896e" providerId="ADAL" clId="{FAB979B0-C99E-50DF-BE57-AE3BC9304A26}" dt="2026-06-16T10:15:13.455" v="4077" actId="18331"/>
          <ac:picMkLst>
            <pc:docMk/>
            <pc:sldMk cId="3499234700" sldId="315"/>
            <ac:picMk id="6" creationId="{4103FB01-3239-E25E-7053-49320DDED84C}"/>
          </ac:picMkLst>
        </pc:picChg>
      </pc:sldChg>
      <pc:sldChg chg="modSp del mod">
        <pc:chgData name="Christian Cole (Staff)" userId="7f7ebc88-9b79-4877-86dc-9fbffc8f896e" providerId="ADAL" clId="{FAB979B0-C99E-50DF-BE57-AE3BC9304A26}" dt="2026-06-15T13:01:17.652" v="2221" actId="2696"/>
        <pc:sldMkLst>
          <pc:docMk/>
          <pc:sldMk cId="0" sldId="317"/>
        </pc:sldMkLst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17"/>
            <ac:spMk id="3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17"/>
            <ac:spMk id="15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17"/>
            <ac:spMk id="18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17"/>
            <ac:spMk id="49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17"/>
            <ac:spMk id="55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17"/>
            <ac:spMk id="67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17"/>
            <ac:spMk id="70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17"/>
            <ac:spMk id="74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17"/>
            <ac:spMk id="80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17"/>
            <ac:spMk id="88" creationId="{00000000-0000-0000-0000-000000000000}"/>
          </ac:spMkLst>
        </pc:spChg>
      </pc:sldChg>
      <pc:sldChg chg="addSp delSp modSp mod modClrScheme chgLayout">
        <pc:chgData name="Christian Cole (Staff)" userId="7f7ebc88-9b79-4877-86dc-9fbffc8f896e" providerId="ADAL" clId="{FAB979B0-C99E-50DF-BE57-AE3BC9304A26}" dt="2026-06-15T16:51:01.624" v="3168" actId="20577"/>
        <pc:sldMkLst>
          <pc:docMk/>
          <pc:sldMk cId="1744291018" sldId="318"/>
        </pc:sldMkLst>
        <pc:spChg chg="mod ord">
          <ac:chgData name="Christian Cole (Staff)" userId="7f7ebc88-9b79-4877-86dc-9fbffc8f896e" providerId="ADAL" clId="{FAB979B0-C99E-50DF-BE57-AE3BC9304A26}" dt="2026-06-15T13:40:46.246" v="2405" actId="700"/>
          <ac:spMkLst>
            <pc:docMk/>
            <pc:sldMk cId="1744291018" sldId="318"/>
            <ac:spMk id="2" creationId="{7BB8A698-0B34-B2E2-F52A-7E9084E1479C}"/>
          </ac:spMkLst>
        </pc:spChg>
        <pc:spChg chg="mod ord">
          <ac:chgData name="Christian Cole (Staff)" userId="7f7ebc88-9b79-4877-86dc-9fbffc8f896e" providerId="ADAL" clId="{FAB979B0-C99E-50DF-BE57-AE3BC9304A26}" dt="2026-06-15T16:51:01.624" v="3168" actId="20577"/>
          <ac:spMkLst>
            <pc:docMk/>
            <pc:sldMk cId="1744291018" sldId="318"/>
            <ac:spMk id="3" creationId="{AEDA0E00-62A1-E929-4F9E-B2DCD59A2CB4}"/>
          </ac:spMkLst>
        </pc:spChg>
        <pc:spChg chg="del mod">
          <ac:chgData name="Christian Cole (Staff)" userId="7f7ebc88-9b79-4877-86dc-9fbffc8f896e" providerId="ADAL" clId="{FAB979B0-C99E-50DF-BE57-AE3BC9304A26}" dt="2026-06-15T13:36:43.164" v="2379" actId="478"/>
          <ac:spMkLst>
            <pc:docMk/>
            <pc:sldMk cId="1744291018" sldId="318"/>
            <ac:spMk id="4" creationId="{E349D585-8D80-B47B-BC95-A6C835D4963D}"/>
          </ac:spMkLst>
        </pc:spChg>
        <pc:picChg chg="mod">
          <ac:chgData name="Christian Cole (Staff)" userId="7f7ebc88-9b79-4877-86dc-9fbffc8f896e" providerId="ADAL" clId="{FAB979B0-C99E-50DF-BE57-AE3BC9304A26}" dt="2026-06-15T13:41:18.117" v="2409" actId="1076"/>
          <ac:picMkLst>
            <pc:docMk/>
            <pc:sldMk cId="1744291018" sldId="318"/>
            <ac:picMk id="5" creationId="{60277F06-C7C2-592A-BAF7-015234B72D6C}"/>
          </ac:picMkLst>
        </pc:picChg>
        <pc:picChg chg="add mod">
          <ac:chgData name="Christian Cole (Staff)" userId="7f7ebc88-9b79-4877-86dc-9fbffc8f896e" providerId="ADAL" clId="{FAB979B0-C99E-50DF-BE57-AE3BC9304A26}" dt="2026-06-15T13:36:53.500" v="2380"/>
          <ac:picMkLst>
            <pc:docMk/>
            <pc:sldMk cId="1744291018" sldId="318"/>
            <ac:picMk id="6" creationId="{356C716F-8E21-2659-855F-45619B89C41A}"/>
          </ac:picMkLst>
        </pc:picChg>
      </pc:sldChg>
      <pc:sldChg chg="addSp delSp modSp mod">
        <pc:chgData name="Christian Cole (Staff)" userId="7f7ebc88-9b79-4877-86dc-9fbffc8f896e" providerId="ADAL" clId="{FAB979B0-C99E-50DF-BE57-AE3BC9304A26}" dt="2026-06-15T11:12:32.129" v="1345"/>
        <pc:sldMkLst>
          <pc:docMk/>
          <pc:sldMk cId="4145675995" sldId="319"/>
        </pc:sldMkLst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4145675995" sldId="319"/>
            <ac:spMk id="118" creationId="{B97E0B4D-1330-D0D1-2AD9-BF32D8305931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4145675995" sldId="319"/>
            <ac:spMk id="119" creationId="{F048E2B6-EEC1-6A95-FB18-BA33A5380B2F}"/>
          </ac:spMkLst>
        </pc:sp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4145675995" sldId="319"/>
            <ac:picMk id="2" creationId="{F85E7C2B-CA26-A09C-77BA-57265C985215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4145675995" sldId="319"/>
            <ac:picMk id="3" creationId="{18A3BCFB-56F4-B1E3-4D8D-CE5128B731C6}"/>
          </ac:picMkLst>
        </pc:picChg>
        <pc:picChg chg="del">
          <ac:chgData name="Christian Cole (Staff)" userId="7f7ebc88-9b79-4877-86dc-9fbffc8f896e" providerId="ADAL" clId="{FAB979B0-C99E-50DF-BE57-AE3BC9304A26}" dt="2026-06-15T10:35:11.420" v="97" actId="478"/>
          <ac:picMkLst>
            <pc:docMk/>
            <pc:sldMk cId="4145675995" sldId="319"/>
            <ac:picMk id="4" creationId="{BB429D6D-2167-BF2E-8ACB-FC84F093B49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4145675995" sldId="319"/>
            <ac:picMk id="5" creationId="{3497FC92-C796-D13D-9F6D-54A01B9C370F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4145675995" sldId="319"/>
            <ac:picMk id="6" creationId="{5A8EB2D1-07BB-BBA9-16AB-BDB808654D2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4145675995" sldId="319"/>
            <ac:picMk id="7" creationId="{35464E1F-2D3B-ED68-FBA9-6AC11E483F8D}"/>
          </ac:picMkLst>
        </pc:picChg>
        <pc:picChg chg="add 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4145675995" sldId="319"/>
            <ac:picMk id="8" creationId="{D60A5A09-0150-8604-C904-46FDE9D4ED0B}"/>
          </ac:picMkLst>
        </pc:picChg>
      </pc:sldChg>
      <pc:sldChg chg="modSp del mod">
        <pc:chgData name="Christian Cole (Staff)" userId="7f7ebc88-9b79-4877-86dc-9fbffc8f896e" providerId="ADAL" clId="{FAB979B0-C99E-50DF-BE57-AE3BC9304A26}" dt="2026-06-15T13:01:19.333" v="2222" actId="2696"/>
        <pc:sldMkLst>
          <pc:docMk/>
          <pc:sldMk cId="0" sldId="320"/>
        </pc:sldMkLst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0"/>
            <ac:spMk id="89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0"/>
            <ac:spMk id="91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0"/>
            <ac:spMk id="92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0"/>
            <ac:spMk id="93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0"/>
            <ac:spMk id="94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0"/>
            <ac:spMk id="95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0"/>
            <ac:spMk id="96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0"/>
            <ac:spMk id="97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0"/>
            <ac:spMk id="98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0"/>
            <ac:spMk id="99" creationId="{00000000-0000-0000-0000-000000000000}"/>
          </ac:spMkLst>
        </pc:spChg>
      </pc:sldChg>
      <pc:sldChg chg="modSp del mod ord">
        <pc:chgData name="Christian Cole (Staff)" userId="7f7ebc88-9b79-4877-86dc-9fbffc8f896e" providerId="ADAL" clId="{FAB979B0-C99E-50DF-BE57-AE3BC9304A26}" dt="2026-06-15T13:22:48.130" v="2323" actId="2696"/>
        <pc:sldMkLst>
          <pc:docMk/>
          <pc:sldMk cId="0" sldId="321"/>
        </pc:sldMkLst>
        <pc:spChg chg="mod">
          <ac:chgData name="Christian Cole (Staff)" userId="7f7ebc88-9b79-4877-86dc-9fbffc8f896e" providerId="ADAL" clId="{FAB979B0-C99E-50DF-BE57-AE3BC9304A26}" dt="2026-06-15T13:10:52.341" v="2263" actId="20577"/>
          <ac:spMkLst>
            <pc:docMk/>
            <pc:sldMk cId="0" sldId="321"/>
            <ac:spMk id="118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1"/>
            <ac:spMk id="119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1"/>
            <ac:spMk id="120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3:13:20.327" v="2268"/>
          <ac:spMkLst>
            <pc:docMk/>
            <pc:sldMk cId="0" sldId="321"/>
            <ac:spMk id="121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1"/>
            <ac:spMk id="122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1"/>
            <ac:spMk id="123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3:13:34.245" v="2269"/>
          <ac:spMkLst>
            <pc:docMk/>
            <pc:sldMk cId="0" sldId="321"/>
            <ac:spMk id="124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1"/>
            <ac:spMk id="125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1"/>
            <ac:spMk id="126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1"/>
            <ac:spMk id="127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0" sldId="321"/>
            <ac:spMk id="128" creationId="{00000000-0000-0000-0000-000000000000}"/>
          </ac:spMkLst>
        </pc:spChg>
      </pc:sldChg>
      <pc:sldChg chg="addSp delSp modSp new mod modClrScheme chgLayout">
        <pc:chgData name="Christian Cole (Staff)" userId="7f7ebc88-9b79-4877-86dc-9fbffc8f896e" providerId="ADAL" clId="{FAB979B0-C99E-50DF-BE57-AE3BC9304A26}" dt="2026-06-15T11:12:32.129" v="1345"/>
        <pc:sldMkLst>
          <pc:docMk/>
          <pc:sldMk cId="2457072519" sldId="322"/>
        </pc:sldMkLst>
        <pc:spChg chg="add mod ord">
          <ac:chgData name="Christian Cole (Staff)" userId="7f7ebc88-9b79-4877-86dc-9fbffc8f896e" providerId="ADAL" clId="{FAB979B0-C99E-50DF-BE57-AE3BC9304A26}" dt="2026-06-15T10:49:32.768" v="553" actId="1076"/>
          <ac:spMkLst>
            <pc:docMk/>
            <pc:sldMk cId="2457072519" sldId="322"/>
            <ac:spMk id="2" creationId="{8E7DE5D0-D1CE-BAA0-AD23-C8AEBB5EFE4E}"/>
          </ac:spMkLst>
        </pc:spChg>
        <pc:spChg chg="add del mod ord">
          <ac:chgData name="Christian Cole (Staff)" userId="7f7ebc88-9b79-4877-86dc-9fbffc8f896e" providerId="ADAL" clId="{FAB979B0-C99E-50DF-BE57-AE3BC9304A26}" dt="2026-06-15T10:38:44.481" v="185" actId="478"/>
          <ac:spMkLst>
            <pc:docMk/>
            <pc:sldMk cId="2457072519" sldId="322"/>
            <ac:spMk id="3" creationId="{DB275F83-F74A-D63C-FD39-C1E57158A696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457072519" sldId="322"/>
            <ac:spMk id="5" creationId="{57EDE47A-F68A-AB76-A8FD-D6FECB6C1741}"/>
          </ac:spMkLst>
        </pc:spChg>
        <pc:spChg chg="add mod">
          <ac:chgData name="Christian Cole (Staff)" userId="7f7ebc88-9b79-4877-86dc-9fbffc8f896e" providerId="ADAL" clId="{FAB979B0-C99E-50DF-BE57-AE3BC9304A26}" dt="2026-06-15T10:48:44.196" v="530" actId="1076"/>
          <ac:spMkLst>
            <pc:docMk/>
            <pc:sldMk cId="2457072519" sldId="322"/>
            <ac:spMk id="6" creationId="{6117897F-7306-5E9B-C31C-AEF30882AC4D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457072519" sldId="322"/>
            <ac:spMk id="7" creationId="{2A0DFECF-0467-3DD7-6046-2F844EFA0D00}"/>
          </ac:spMkLst>
        </pc:spChg>
        <pc:spChg chg="add mod">
          <ac:chgData name="Christian Cole (Staff)" userId="7f7ebc88-9b79-4877-86dc-9fbffc8f896e" providerId="ADAL" clId="{FAB979B0-C99E-50DF-BE57-AE3BC9304A26}" dt="2026-06-15T10:48:44.196" v="530" actId="1076"/>
          <ac:spMkLst>
            <pc:docMk/>
            <pc:sldMk cId="2457072519" sldId="322"/>
            <ac:spMk id="8" creationId="{161C078E-FDE2-1875-DDD8-B3FEA0AAF763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457072519" sldId="322"/>
            <ac:spMk id="9" creationId="{8E4D03C4-5AF8-D96B-6F6A-6B6940633F90}"/>
          </ac:spMkLst>
        </pc:spChg>
        <pc:spChg chg="add mod">
          <ac:chgData name="Christian Cole (Staff)" userId="7f7ebc88-9b79-4877-86dc-9fbffc8f896e" providerId="ADAL" clId="{FAB979B0-C99E-50DF-BE57-AE3BC9304A26}" dt="2026-06-15T10:48:44.196" v="530" actId="1076"/>
          <ac:spMkLst>
            <pc:docMk/>
            <pc:sldMk cId="2457072519" sldId="322"/>
            <ac:spMk id="10" creationId="{2832CDE3-1311-6BC1-2B8C-87E0DA5C53FB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457072519" sldId="322"/>
            <ac:spMk id="11" creationId="{1C7DB1C2-4C80-998C-4E2B-B25FEEFDF2CA}"/>
          </ac:spMkLst>
        </pc:spChg>
        <pc:spChg chg="add mod">
          <ac:chgData name="Christian Cole (Staff)" userId="7f7ebc88-9b79-4877-86dc-9fbffc8f896e" providerId="ADAL" clId="{FAB979B0-C99E-50DF-BE57-AE3BC9304A26}" dt="2026-06-15T10:48:44.196" v="530" actId="1076"/>
          <ac:spMkLst>
            <pc:docMk/>
            <pc:sldMk cId="2457072519" sldId="322"/>
            <ac:spMk id="14" creationId="{72D11B73-73A8-BF36-E889-7572310545E2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457072519" sldId="322"/>
            <ac:spMk id="15" creationId="{9CCB16EF-9656-6AEF-4EBD-1AA89B0F334F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457072519" sldId="322"/>
            <ac:spMk id="16" creationId="{71286A46-F741-9EC5-23DA-FE8A818E965F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457072519" sldId="322"/>
            <ac:spMk id="17" creationId="{99D3427D-C162-5BA0-277A-750B917B8575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457072519" sldId="322"/>
            <ac:spMk id="18" creationId="{E4CEAEC3-7099-C733-F70C-A316FC226E12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457072519" sldId="322"/>
            <ac:spMk id="19" creationId="{A7096B28-F57E-52FC-B41A-500F22EB1A37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2457072519" sldId="322"/>
            <ac:spMk id="20" creationId="{2A87F0BD-55E8-1297-3B64-91F64649A6AE}"/>
          </ac:spMkLst>
        </pc:spChg>
        <pc:picChg chg="add mod">
          <ac:chgData name="Christian Cole (Staff)" userId="7f7ebc88-9b79-4877-86dc-9fbffc8f896e" providerId="ADAL" clId="{FAB979B0-C99E-50DF-BE57-AE3BC9304A26}" dt="2026-06-15T10:38:46.045" v="186"/>
          <ac:picMkLst>
            <pc:docMk/>
            <pc:sldMk cId="2457072519" sldId="322"/>
            <ac:picMk id="4" creationId="{E84051AC-13CF-C917-FB73-B5E369260611}"/>
          </ac:picMkLst>
        </pc:picChg>
        <pc:picChg chg="add del mod">
          <ac:chgData name="Christian Cole (Staff)" userId="7f7ebc88-9b79-4877-86dc-9fbffc8f896e" providerId="ADAL" clId="{FAB979B0-C99E-50DF-BE57-AE3BC9304A26}" dt="2026-06-15T10:52:31.969" v="659" actId="478"/>
          <ac:picMkLst>
            <pc:docMk/>
            <pc:sldMk cId="2457072519" sldId="322"/>
            <ac:picMk id="21" creationId="{2C2CD87C-0F74-B168-EB8D-FA89FCF2A49E}"/>
          </ac:picMkLst>
        </pc:picChg>
        <pc:picChg chg="add mod">
          <ac:chgData name="Christian Cole (Staff)" userId="7f7ebc88-9b79-4877-86dc-9fbffc8f896e" providerId="ADAL" clId="{FAB979B0-C99E-50DF-BE57-AE3BC9304A26}" dt="2026-06-15T10:52:40.093" v="661"/>
          <ac:picMkLst>
            <pc:docMk/>
            <pc:sldMk cId="2457072519" sldId="322"/>
            <ac:picMk id="22" creationId="{D81CD9F1-3C42-5846-6C4B-F758078C73EE}"/>
          </ac:picMkLst>
        </pc:picChg>
      </pc:sldChg>
      <pc:sldChg chg="addSp modSp new mod ord modClrScheme chgLayout">
        <pc:chgData name="Christian Cole (Staff)" userId="7f7ebc88-9b79-4877-86dc-9fbffc8f896e" providerId="ADAL" clId="{FAB979B0-C99E-50DF-BE57-AE3BC9304A26}" dt="2026-06-15T11:12:50.019" v="1349" actId="1076"/>
        <pc:sldMkLst>
          <pc:docMk/>
          <pc:sldMk cId="2669843475" sldId="323"/>
        </pc:sldMkLst>
        <pc:spChg chg="add 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2669843475" sldId="323"/>
            <ac:spMk id="2" creationId="{D208175E-0D20-02C4-BC73-5D8F818987E6}"/>
          </ac:spMkLst>
        </pc:spChg>
        <pc:spChg chg="add mod">
          <ac:chgData name="Christian Cole (Staff)" userId="7f7ebc88-9b79-4877-86dc-9fbffc8f896e" providerId="ADAL" clId="{FAB979B0-C99E-50DF-BE57-AE3BC9304A26}" dt="2026-06-15T10:47:20.781" v="454" actId="790"/>
          <ac:spMkLst>
            <pc:docMk/>
            <pc:sldMk cId="2669843475" sldId="323"/>
            <ac:spMk id="3" creationId="{81CCD7F1-9215-F60B-A022-E981E15B9D03}"/>
          </ac:spMkLst>
        </pc:spChg>
        <pc:picChg chg="add mod">
          <ac:chgData name="Christian Cole (Staff)" userId="7f7ebc88-9b79-4877-86dc-9fbffc8f896e" providerId="ADAL" clId="{FAB979B0-C99E-50DF-BE57-AE3BC9304A26}" dt="2026-06-15T11:12:50.019" v="1349" actId="1076"/>
          <ac:picMkLst>
            <pc:docMk/>
            <pc:sldMk cId="2669843475" sldId="323"/>
            <ac:picMk id="4" creationId="{283FFD84-C584-4C84-83D0-82B75319CFA8}"/>
          </ac:picMkLst>
        </pc:picChg>
      </pc:sldChg>
      <pc:sldChg chg="addSp delSp modSp add mod modClrScheme chgLayout">
        <pc:chgData name="Christian Cole (Staff)" userId="7f7ebc88-9b79-4877-86dc-9fbffc8f896e" providerId="ADAL" clId="{FAB979B0-C99E-50DF-BE57-AE3BC9304A26}" dt="2026-06-15T13:37:15.721" v="2381" actId="21"/>
        <pc:sldMkLst>
          <pc:docMk/>
          <pc:sldMk cId="941523308" sldId="2134806306"/>
        </pc:sldMkLst>
        <pc:spChg chg="mod ord">
          <ac:chgData name="Christian Cole (Staff)" userId="7f7ebc88-9b79-4877-86dc-9fbffc8f896e" providerId="ADAL" clId="{FAB979B0-C99E-50DF-BE57-AE3BC9304A26}" dt="2026-06-15T12:54:12.885" v="2078" actId="700"/>
          <ac:spMkLst>
            <pc:docMk/>
            <pc:sldMk cId="941523308" sldId="2134806306"/>
            <ac:spMk id="2" creationId="{D406CC16-5540-3A01-A90E-A2C3C133F180}"/>
          </ac:spMkLst>
        </pc:spChg>
        <pc:spChg chg="mod ord">
          <ac:chgData name="Christian Cole (Staff)" userId="7f7ebc88-9b79-4877-86dc-9fbffc8f896e" providerId="ADAL" clId="{FAB979B0-C99E-50DF-BE57-AE3BC9304A26}" dt="2026-06-15T13:37:15.721" v="2381" actId="21"/>
          <ac:spMkLst>
            <pc:docMk/>
            <pc:sldMk cId="941523308" sldId="2134806306"/>
            <ac:spMk id="3" creationId="{F108870F-6172-B0BB-8C97-4A9D6B9955B5}"/>
          </ac:spMkLst>
        </pc:spChg>
        <pc:picChg chg="del">
          <ac:chgData name="Christian Cole (Staff)" userId="7f7ebc88-9b79-4877-86dc-9fbffc8f896e" providerId="ADAL" clId="{FAB979B0-C99E-50DF-BE57-AE3BC9304A26}" dt="2026-06-15T12:56:03.992" v="2095" actId="478"/>
          <ac:picMkLst>
            <pc:docMk/>
            <pc:sldMk cId="941523308" sldId="2134806306"/>
            <ac:picMk id="4" creationId="{6F435291-9A32-2098-03E8-B901C40158F2}"/>
          </ac:picMkLst>
        </pc:picChg>
        <pc:picChg chg="add mod">
          <ac:chgData name="Christian Cole (Staff)" userId="7f7ebc88-9b79-4877-86dc-9fbffc8f896e" providerId="ADAL" clId="{FAB979B0-C99E-50DF-BE57-AE3BC9304A26}" dt="2026-06-15T12:56:10.486" v="2096"/>
          <ac:picMkLst>
            <pc:docMk/>
            <pc:sldMk cId="941523308" sldId="2134806306"/>
            <ac:picMk id="5" creationId="{9ED3A27C-EAF3-6A4B-5DA9-12805DAB02A0}"/>
          </ac:picMkLst>
        </pc:picChg>
      </pc:sldChg>
      <pc:sldChg chg="addSp modSp add del mod modShow">
        <pc:chgData name="Christian Cole (Staff)" userId="7f7ebc88-9b79-4877-86dc-9fbffc8f896e" providerId="ADAL" clId="{FAB979B0-C99E-50DF-BE57-AE3BC9304A26}" dt="2026-06-16T08:58:45.874" v="3877" actId="729"/>
        <pc:sldMkLst>
          <pc:docMk/>
          <pc:sldMk cId="4000734118" sldId="2134806362"/>
        </pc:sldMkLst>
        <pc:spChg chg="add mod">
          <ac:chgData name="Christian Cole (Staff)" userId="7f7ebc88-9b79-4877-86dc-9fbffc8f896e" providerId="ADAL" clId="{FAB979B0-C99E-50DF-BE57-AE3BC9304A26}" dt="2026-06-15T15:02:28.161" v="2956" actId="1076"/>
          <ac:spMkLst>
            <pc:docMk/>
            <pc:sldMk cId="4000734118" sldId="2134806362"/>
            <ac:spMk id="6" creationId="{FE827F9F-34B8-E6FB-5EB2-6E1383339BC3}"/>
          </ac:spMkLst>
        </pc:spChg>
        <pc:spChg chg="mod">
          <ac:chgData name="Christian Cole (Staff)" userId="7f7ebc88-9b79-4877-86dc-9fbffc8f896e" providerId="ADAL" clId="{FAB979B0-C99E-50DF-BE57-AE3BC9304A26}" dt="2026-06-15T15:03:02.319" v="2967" actId="27636"/>
          <ac:spMkLst>
            <pc:docMk/>
            <pc:sldMk cId="4000734118" sldId="2134806362"/>
            <ac:spMk id="12" creationId="{82838993-035C-5A1C-F85E-72F4DF3AE187}"/>
          </ac:spMkLst>
        </pc:spChg>
        <pc:picChg chg="add mod">
          <ac:chgData name="Christian Cole (Staff)" userId="7f7ebc88-9b79-4877-86dc-9fbffc8f896e" providerId="ADAL" clId="{FAB979B0-C99E-50DF-BE57-AE3BC9304A26}" dt="2026-06-15T15:01:14.232" v="2948" actId="1076"/>
          <ac:picMkLst>
            <pc:docMk/>
            <pc:sldMk cId="4000734118" sldId="2134806362"/>
            <ac:picMk id="3" creationId="{88909C36-490C-B21A-4B23-3B047E962235}"/>
          </ac:picMkLst>
        </pc:picChg>
        <pc:picChg chg="mod">
          <ac:chgData name="Christian Cole (Staff)" userId="7f7ebc88-9b79-4877-86dc-9fbffc8f896e" providerId="ADAL" clId="{FAB979B0-C99E-50DF-BE57-AE3BC9304A26}" dt="2026-06-15T15:01:00.439" v="2946" actId="1076"/>
          <ac:picMkLst>
            <pc:docMk/>
            <pc:sldMk cId="4000734118" sldId="2134806362"/>
            <ac:picMk id="22" creationId="{6C55C144-9494-4BBB-9581-3B903B2C39D3}"/>
          </ac:picMkLst>
        </pc:picChg>
      </pc:sldChg>
      <pc:sldChg chg="addSp delSp modSp add mod modClrScheme chgLayout">
        <pc:chgData name="Christian Cole (Staff)" userId="7f7ebc88-9b79-4877-86dc-9fbffc8f896e" providerId="ADAL" clId="{FAB979B0-C99E-50DF-BE57-AE3BC9304A26}" dt="2026-06-15T13:01:09.673" v="2219" actId="1076"/>
        <pc:sldMkLst>
          <pc:docMk/>
          <pc:sldMk cId="887200752" sldId="2134806454"/>
        </pc:sldMkLst>
        <pc:spChg chg="mod ord">
          <ac:chgData name="Christian Cole (Staff)" userId="7f7ebc88-9b79-4877-86dc-9fbffc8f896e" providerId="ADAL" clId="{FAB979B0-C99E-50DF-BE57-AE3BC9304A26}" dt="2026-06-15T12:57:06.411" v="2099" actId="700"/>
          <ac:spMkLst>
            <pc:docMk/>
            <pc:sldMk cId="887200752" sldId="2134806454"/>
            <ac:spMk id="2" creationId="{07D9C3EC-BEC5-F397-9F26-CED4F736D747}"/>
          </ac:spMkLst>
        </pc:spChg>
        <pc:spChg chg="mod ord">
          <ac:chgData name="Christian Cole (Staff)" userId="7f7ebc88-9b79-4877-86dc-9fbffc8f896e" providerId="ADAL" clId="{FAB979B0-C99E-50DF-BE57-AE3BC9304A26}" dt="2026-06-15T12:59:09.663" v="2206" actId="20577"/>
          <ac:spMkLst>
            <pc:docMk/>
            <pc:sldMk cId="887200752" sldId="2134806454"/>
            <ac:spMk id="3" creationId="{F9E37373-7A3E-5CA1-DAAF-97BCD2942DD2}"/>
          </ac:spMkLst>
        </pc:spChg>
        <pc:spChg chg="del mod ord">
          <ac:chgData name="Christian Cole (Staff)" userId="7f7ebc88-9b79-4877-86dc-9fbffc8f896e" providerId="ADAL" clId="{FAB979B0-C99E-50DF-BE57-AE3BC9304A26}" dt="2026-06-15T12:56:52.232" v="2098" actId="700"/>
          <ac:spMkLst>
            <pc:docMk/>
            <pc:sldMk cId="887200752" sldId="2134806454"/>
            <ac:spMk id="4" creationId="{6000ED44-8898-E33E-B00F-6F8D81B33987}"/>
          </ac:spMkLst>
        </pc:spChg>
        <pc:spChg chg="del mod ord">
          <ac:chgData name="Christian Cole (Staff)" userId="7f7ebc88-9b79-4877-86dc-9fbffc8f896e" providerId="ADAL" clId="{FAB979B0-C99E-50DF-BE57-AE3BC9304A26}" dt="2026-06-15T12:59:17.016" v="2207" actId="478"/>
          <ac:spMkLst>
            <pc:docMk/>
            <pc:sldMk cId="887200752" sldId="2134806454"/>
            <ac:spMk id="5" creationId="{4B1C9A20-175C-5DBE-CF91-8AB1FCC73D62}"/>
          </ac:spMkLst>
        </pc:spChg>
        <pc:spChg chg="add del mod ord">
          <ac:chgData name="Christian Cole (Staff)" userId="7f7ebc88-9b79-4877-86dc-9fbffc8f896e" providerId="ADAL" clId="{FAB979B0-C99E-50DF-BE57-AE3BC9304A26}" dt="2026-06-15T13:01:06.422" v="2218" actId="478"/>
          <ac:spMkLst>
            <pc:docMk/>
            <pc:sldMk cId="887200752" sldId="2134806454"/>
            <ac:spMk id="6" creationId="{A2989319-E7C2-5DDE-C9C3-892466191279}"/>
          </ac:spMkLst>
        </pc:spChg>
        <pc:spChg chg="mod ord">
          <ac:chgData name="Christian Cole (Staff)" userId="7f7ebc88-9b79-4877-86dc-9fbffc8f896e" providerId="ADAL" clId="{FAB979B0-C99E-50DF-BE57-AE3BC9304A26}" dt="2026-06-15T12:58:02.869" v="2116" actId="1037"/>
          <ac:spMkLst>
            <pc:docMk/>
            <pc:sldMk cId="887200752" sldId="2134806454"/>
            <ac:spMk id="7" creationId="{5C868FAE-7FC9-4221-6BFE-43CF5DFA6E68}"/>
          </ac:spMkLst>
        </pc:spChg>
        <pc:picChg chg="mod">
          <ac:chgData name="Christian Cole (Staff)" userId="7f7ebc88-9b79-4877-86dc-9fbffc8f896e" providerId="ADAL" clId="{FAB979B0-C99E-50DF-BE57-AE3BC9304A26}" dt="2026-06-15T13:01:09.673" v="2219" actId="1076"/>
          <ac:picMkLst>
            <pc:docMk/>
            <pc:sldMk cId="887200752" sldId="2134806454"/>
            <ac:picMk id="11" creationId="{7949B487-D501-6F25-E489-971FA46520A9}"/>
          </ac:picMkLst>
        </pc:picChg>
      </pc:sldChg>
      <pc:sldChg chg="addSp delSp modSp add del mod modClrScheme modAnim modShow chgLayout">
        <pc:chgData name="Christian Cole (Staff)" userId="7f7ebc88-9b79-4877-86dc-9fbffc8f896e" providerId="ADAL" clId="{FAB979B0-C99E-50DF-BE57-AE3BC9304A26}" dt="2026-06-16T09:22:55.360" v="4045" actId="34476"/>
        <pc:sldMkLst>
          <pc:docMk/>
          <pc:sldMk cId="3617806789" sldId="2134806465"/>
        </pc:sldMkLst>
        <pc:spChg chg="mod ord">
          <ac:chgData name="Christian Cole (Staff)" userId="7f7ebc88-9b79-4877-86dc-9fbffc8f896e" providerId="ADAL" clId="{FAB979B0-C99E-50DF-BE57-AE3BC9304A26}" dt="2026-06-15T14:54:41.190" v="2908" actId="700"/>
          <ac:spMkLst>
            <pc:docMk/>
            <pc:sldMk cId="3617806789" sldId="2134806465"/>
            <ac:spMk id="4" creationId="{507D74FA-A0EC-8FE8-B9EC-BC5534E2213C}"/>
          </ac:spMkLst>
        </pc:spChg>
        <pc:spChg chg="mod ord">
          <ac:chgData name="Christian Cole (Staff)" userId="7f7ebc88-9b79-4877-86dc-9fbffc8f896e" providerId="ADAL" clId="{FAB979B0-C99E-50DF-BE57-AE3BC9304A26}" dt="2026-06-15T14:57:52.709" v="2917"/>
          <ac:spMkLst>
            <pc:docMk/>
            <pc:sldMk cId="3617806789" sldId="2134806465"/>
            <ac:spMk id="7" creationId="{D16F0DEE-8AC7-5097-321D-FF20F3911648}"/>
          </ac:spMkLst>
        </pc:spChg>
        <pc:spChg chg="mod ord">
          <ac:chgData name="Christian Cole (Staff)" userId="7f7ebc88-9b79-4877-86dc-9fbffc8f896e" providerId="ADAL" clId="{FAB979B0-C99E-50DF-BE57-AE3BC9304A26}" dt="2026-06-15T14:54:41.190" v="2908" actId="700"/>
          <ac:spMkLst>
            <pc:docMk/>
            <pc:sldMk cId="3617806789" sldId="2134806465"/>
            <ac:spMk id="21" creationId="{EE869689-3CDA-7181-21C8-34261EEA4DB2}"/>
          </ac:spMkLst>
        </pc:spChg>
        <pc:picChg chg="del">
          <ac:chgData name="Christian Cole (Staff)" userId="7f7ebc88-9b79-4877-86dc-9fbffc8f896e" providerId="ADAL" clId="{FAB979B0-C99E-50DF-BE57-AE3BC9304A26}" dt="2026-06-15T14:54:55.009" v="2910" actId="478"/>
          <ac:picMkLst>
            <pc:docMk/>
            <pc:sldMk cId="3617806789" sldId="2134806465"/>
            <ac:picMk id="3" creationId="{79E04444-9623-8650-8A6F-7788C4971DEF}"/>
          </ac:picMkLst>
        </pc:picChg>
        <pc:picChg chg="add mod">
          <ac:chgData name="Christian Cole (Staff)" userId="7f7ebc88-9b79-4877-86dc-9fbffc8f896e" providerId="ADAL" clId="{FAB979B0-C99E-50DF-BE57-AE3BC9304A26}" dt="2026-06-15T15:01:31.338" v="2952" actId="1076"/>
          <ac:picMkLst>
            <pc:docMk/>
            <pc:sldMk cId="3617806789" sldId="2134806465"/>
            <ac:picMk id="5" creationId="{9EDAA5A6-41CF-8262-D304-B6108D9050D1}"/>
          </ac:picMkLst>
        </pc:picChg>
        <pc:picChg chg="mod">
          <ac:chgData name="Christian Cole (Staff)" userId="7f7ebc88-9b79-4877-86dc-9fbffc8f896e" providerId="ADAL" clId="{FAB979B0-C99E-50DF-BE57-AE3BC9304A26}" dt="2026-06-15T14:55:19.885" v="2911" actId="1076"/>
          <ac:picMkLst>
            <pc:docMk/>
            <pc:sldMk cId="3617806789" sldId="2134806465"/>
            <ac:picMk id="8" creationId="{58491771-F1D3-93FD-DC5D-BEAAAA1C1F14}"/>
          </ac:picMkLst>
        </pc:picChg>
        <pc:picChg chg="mod">
          <ac:chgData name="Christian Cole (Staff)" userId="7f7ebc88-9b79-4877-86dc-9fbffc8f896e" providerId="ADAL" clId="{FAB979B0-C99E-50DF-BE57-AE3BC9304A26}" dt="2026-06-15T14:55:19.885" v="2911" actId="1076"/>
          <ac:picMkLst>
            <pc:docMk/>
            <pc:sldMk cId="3617806789" sldId="2134806465"/>
            <ac:picMk id="9" creationId="{E9034E7D-2091-FFC4-C338-7C859D90154B}"/>
          </ac:picMkLst>
        </pc:picChg>
        <pc:picChg chg="mod">
          <ac:chgData name="Christian Cole (Staff)" userId="7f7ebc88-9b79-4877-86dc-9fbffc8f896e" providerId="ADAL" clId="{FAB979B0-C99E-50DF-BE57-AE3BC9304A26}" dt="2026-06-15T14:55:19.885" v="2911" actId="1076"/>
          <ac:picMkLst>
            <pc:docMk/>
            <pc:sldMk cId="3617806789" sldId="2134806465"/>
            <ac:picMk id="13" creationId="{79778460-CE18-FBC1-A30B-995C61FF5618}"/>
          </ac:picMkLst>
        </pc:picChg>
        <pc:picChg chg="mod">
          <ac:chgData name="Christian Cole (Staff)" userId="7f7ebc88-9b79-4877-86dc-9fbffc8f896e" providerId="ADAL" clId="{FAB979B0-C99E-50DF-BE57-AE3BC9304A26}" dt="2026-06-15T14:55:19.885" v="2911" actId="1076"/>
          <ac:picMkLst>
            <pc:docMk/>
            <pc:sldMk cId="3617806789" sldId="2134806465"/>
            <ac:picMk id="14" creationId="{5BB8A681-8D98-08A9-8ACD-9AFE9CE8D7DB}"/>
          </ac:picMkLst>
        </pc:picChg>
        <pc:picChg chg="mod">
          <ac:chgData name="Christian Cole (Staff)" userId="7f7ebc88-9b79-4877-86dc-9fbffc8f896e" providerId="ADAL" clId="{FAB979B0-C99E-50DF-BE57-AE3BC9304A26}" dt="2026-06-15T14:55:19.885" v="2911" actId="1076"/>
          <ac:picMkLst>
            <pc:docMk/>
            <pc:sldMk cId="3617806789" sldId="2134806465"/>
            <ac:picMk id="15" creationId="{489B0BCC-B846-5360-17A4-AFF4B3988441}"/>
          </ac:picMkLst>
        </pc:picChg>
        <pc:picChg chg="mod">
          <ac:chgData name="Christian Cole (Staff)" userId="7f7ebc88-9b79-4877-86dc-9fbffc8f896e" providerId="ADAL" clId="{FAB979B0-C99E-50DF-BE57-AE3BC9304A26}" dt="2026-06-15T14:55:19.885" v="2911" actId="1076"/>
          <ac:picMkLst>
            <pc:docMk/>
            <pc:sldMk cId="3617806789" sldId="2134806465"/>
            <ac:picMk id="17" creationId="{92D3DD5B-E8DE-A4CB-9482-AF5FE7F5A800}"/>
          </ac:picMkLst>
        </pc:picChg>
        <pc:picChg chg="mod">
          <ac:chgData name="Christian Cole (Staff)" userId="7f7ebc88-9b79-4877-86dc-9fbffc8f896e" providerId="ADAL" clId="{FAB979B0-C99E-50DF-BE57-AE3BC9304A26}" dt="2026-06-15T14:55:19.885" v="2911" actId="1076"/>
          <ac:picMkLst>
            <pc:docMk/>
            <pc:sldMk cId="3617806789" sldId="2134806465"/>
            <ac:picMk id="18" creationId="{71992751-2843-6917-A40F-1BBFC76788B3}"/>
          </ac:picMkLst>
        </pc:picChg>
        <pc:picChg chg="mod">
          <ac:chgData name="Christian Cole (Staff)" userId="7f7ebc88-9b79-4877-86dc-9fbffc8f896e" providerId="ADAL" clId="{FAB979B0-C99E-50DF-BE57-AE3BC9304A26}" dt="2026-06-15T14:55:19.885" v="2911" actId="1076"/>
          <ac:picMkLst>
            <pc:docMk/>
            <pc:sldMk cId="3617806789" sldId="2134806465"/>
            <ac:picMk id="19" creationId="{2AB18E8C-85A1-1D29-DC25-837ED043192D}"/>
          </ac:picMkLst>
        </pc:picChg>
        <pc:picChg chg="mod">
          <ac:chgData name="Christian Cole (Staff)" userId="7f7ebc88-9b79-4877-86dc-9fbffc8f896e" providerId="ADAL" clId="{FAB979B0-C99E-50DF-BE57-AE3BC9304A26}" dt="2026-06-15T14:55:19.885" v="2911" actId="1076"/>
          <ac:picMkLst>
            <pc:docMk/>
            <pc:sldMk cId="3617806789" sldId="2134806465"/>
            <ac:picMk id="20" creationId="{ECFC2A69-5082-1171-9A31-FB514BB8BCF7}"/>
          </ac:picMkLst>
        </pc:picChg>
        <pc:picChg chg="mod">
          <ac:chgData name="Christian Cole (Staff)" userId="7f7ebc88-9b79-4877-86dc-9fbffc8f896e" providerId="ADAL" clId="{FAB979B0-C99E-50DF-BE57-AE3BC9304A26}" dt="2026-06-15T14:55:19.885" v="2911" actId="1076"/>
          <ac:picMkLst>
            <pc:docMk/>
            <pc:sldMk cId="3617806789" sldId="2134806465"/>
            <ac:picMk id="2050" creationId="{C219591F-EA01-E0A0-5A42-AA1E974962B0}"/>
          </ac:picMkLst>
        </pc:picChg>
      </pc:sldChg>
      <pc:sldChg chg="delSp add del mod">
        <pc:chgData name="Christian Cole (Staff)" userId="7f7ebc88-9b79-4877-86dc-9fbffc8f896e" providerId="ADAL" clId="{FAB979B0-C99E-50DF-BE57-AE3BC9304A26}" dt="2026-06-15T10:40:23.307" v="197" actId="2696"/>
        <pc:sldMkLst>
          <pc:docMk/>
          <pc:sldMk cId="3072500838" sldId="2146846993"/>
        </pc:sldMkLst>
        <pc:picChg chg="del">
          <ac:chgData name="Christian Cole (Staff)" userId="7f7ebc88-9b79-4877-86dc-9fbffc8f896e" providerId="ADAL" clId="{FAB979B0-C99E-50DF-BE57-AE3BC9304A26}" dt="2026-06-15T10:40:19.211" v="195" actId="21"/>
          <ac:picMkLst>
            <pc:docMk/>
            <pc:sldMk cId="3072500838" sldId="2146846993"/>
            <ac:picMk id="7" creationId="{F85F9758-4494-2EBD-4CFC-AB33533F67FB}"/>
          </ac:picMkLst>
        </pc:picChg>
      </pc:sldChg>
      <pc:sldChg chg="addSp delSp modSp add mod modClrScheme chgLayout">
        <pc:chgData name="Christian Cole (Staff)" userId="7f7ebc88-9b79-4877-86dc-9fbffc8f896e" providerId="ADAL" clId="{FAB979B0-C99E-50DF-BE57-AE3BC9304A26}" dt="2026-06-15T11:12:32.129" v="1345"/>
        <pc:sldMkLst>
          <pc:docMk/>
          <pc:sldMk cId="600922395" sldId="2146846994"/>
        </pc:sldMkLst>
        <pc:spChg chg="add del mod ord">
          <ac:chgData name="Christian Cole (Staff)" userId="7f7ebc88-9b79-4877-86dc-9fbffc8f896e" providerId="ADAL" clId="{FAB979B0-C99E-50DF-BE57-AE3BC9304A26}" dt="2026-06-15T10:41:18.978" v="202" actId="478"/>
          <ac:spMkLst>
            <pc:docMk/>
            <pc:sldMk cId="600922395" sldId="2146846994"/>
            <ac:spMk id="2" creationId="{06DF1650-8446-6BE1-393D-4984399116B3}"/>
          </ac:spMkLst>
        </pc:spChg>
        <pc:spChg chg="add del mod ord">
          <ac:chgData name="Christian Cole (Staff)" userId="7f7ebc88-9b79-4877-86dc-9fbffc8f896e" providerId="ADAL" clId="{FAB979B0-C99E-50DF-BE57-AE3BC9304A26}" dt="2026-06-15T10:41:20.343" v="203" actId="478"/>
          <ac:spMkLst>
            <pc:docMk/>
            <pc:sldMk cId="600922395" sldId="2146846994"/>
            <ac:spMk id="3" creationId="{E5947597-F45E-A792-5B86-0A82BF356A7E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600922395" sldId="2146846994"/>
            <ac:spMk id="4" creationId="{954C3694-4230-A95F-FAC3-4D91AE70220A}"/>
          </ac:spMkLst>
        </pc:spChg>
        <pc:spChg chg="add mod">
          <ac:chgData name="Christian Cole (Staff)" userId="7f7ebc88-9b79-4877-86dc-9fbffc8f896e" providerId="ADAL" clId="{FAB979B0-C99E-50DF-BE57-AE3BC9304A26}" dt="2026-06-15T11:12:32.129" v="1345"/>
          <ac:spMkLst>
            <pc:docMk/>
            <pc:sldMk cId="600922395" sldId="2146846994"/>
            <ac:spMk id="6" creationId="{43762014-6250-6F5C-3856-029CF4C85352}"/>
          </ac:spMkLst>
        </pc:spChg>
        <pc:picChg chg="mod or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600922395" sldId="2146846994"/>
            <ac:picMk id="5" creationId="{F408BB1C-B6C9-779D-414E-BA0ACDEC8DBB}"/>
          </ac:picMkLst>
        </pc:picChg>
        <pc:cxnChg chg="mod">
          <ac:chgData name="Christian Cole (Staff)" userId="7f7ebc88-9b79-4877-86dc-9fbffc8f896e" providerId="ADAL" clId="{FAB979B0-C99E-50DF-BE57-AE3BC9304A26}" dt="2026-06-15T11:12:32.129" v="1345"/>
          <ac:cxnSpMkLst>
            <pc:docMk/>
            <pc:sldMk cId="600922395" sldId="2146846994"/>
            <ac:cxnSpMk id="7" creationId="{F7580F10-DC25-A9D5-32D7-2BB1B71BF7A4}"/>
          </ac:cxnSpMkLst>
        </pc:cxnChg>
        <pc:cxnChg chg="mod">
          <ac:chgData name="Christian Cole (Staff)" userId="7f7ebc88-9b79-4877-86dc-9fbffc8f896e" providerId="ADAL" clId="{FAB979B0-C99E-50DF-BE57-AE3BC9304A26}" dt="2026-06-15T11:12:32.129" v="1345"/>
          <ac:cxnSpMkLst>
            <pc:docMk/>
            <pc:sldMk cId="600922395" sldId="2146846994"/>
            <ac:cxnSpMk id="8" creationId="{199E6034-5E80-600D-06FE-FDE35CAB2610}"/>
          </ac:cxnSpMkLst>
        </pc:cxnChg>
      </pc:sldChg>
      <pc:sldChg chg="addSp delSp modSp new mod modClrScheme chgLayout">
        <pc:chgData name="Christian Cole (Staff)" userId="7f7ebc88-9b79-4877-86dc-9fbffc8f896e" providerId="ADAL" clId="{FAB979B0-C99E-50DF-BE57-AE3BC9304A26}" dt="2026-06-15T16:25:14.014" v="2975" actId="20577"/>
        <pc:sldMkLst>
          <pc:docMk/>
          <pc:sldMk cId="2710953212" sldId="2146846995"/>
        </pc:sldMkLst>
        <pc:spChg chg="add mod">
          <ac:chgData name="Christian Cole (Staff)" userId="7f7ebc88-9b79-4877-86dc-9fbffc8f896e" providerId="ADAL" clId="{FAB979B0-C99E-50DF-BE57-AE3BC9304A26}" dt="2026-06-15T16:25:14.014" v="2975" actId="20577"/>
          <ac:spMkLst>
            <pc:docMk/>
            <pc:sldMk cId="2710953212" sldId="2146846995"/>
            <ac:spMk id="2" creationId="{B4305E0C-CEAC-5D83-6793-2601F5E81538}"/>
          </ac:spMkLst>
        </pc:spChg>
        <pc:spChg chg="add mod">
          <ac:chgData name="Christian Cole (Staff)" userId="7f7ebc88-9b79-4877-86dc-9fbffc8f896e" providerId="ADAL" clId="{FAB979B0-C99E-50DF-BE57-AE3BC9304A26}" dt="2026-06-15T10:55:40.695" v="842" actId="20577"/>
          <ac:spMkLst>
            <pc:docMk/>
            <pc:sldMk cId="2710953212" sldId="2146846995"/>
            <ac:spMk id="3" creationId="{7A8E7BB6-2DAC-4044-8EC7-002A81E9FB07}"/>
          </ac:spMkLst>
        </pc:spChg>
        <pc:picChg chg="add del mod">
          <ac:chgData name="Christian Cole (Staff)" userId="7f7ebc88-9b79-4877-86dc-9fbffc8f896e" providerId="ADAL" clId="{FAB979B0-C99E-50DF-BE57-AE3BC9304A26}" dt="2026-06-15T10:52:28.530" v="658" actId="478"/>
          <ac:picMkLst>
            <pc:docMk/>
            <pc:sldMk cId="2710953212" sldId="2146846995"/>
            <ac:picMk id="4" creationId="{FF284821-6D46-A346-B9A3-FE3F7B45EF1C}"/>
          </ac:picMkLst>
        </pc:picChg>
        <pc:picChg chg="add 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710953212" sldId="2146846995"/>
            <ac:picMk id="5" creationId="{D8555E94-C979-3879-44B2-724DD4FD7F7A}"/>
          </ac:picMkLst>
        </pc:picChg>
        <pc:picChg chg="add 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710953212" sldId="2146846995"/>
            <ac:picMk id="6" creationId="{E6E4EE28-3F72-CB46-C20C-1E05D7CAB052}"/>
          </ac:picMkLst>
        </pc:picChg>
        <pc:picChg chg="add 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710953212" sldId="2146846995"/>
            <ac:picMk id="7" creationId="{79FB91EC-0567-10EE-74B2-4D09BB871A90}"/>
          </ac:picMkLst>
        </pc:picChg>
        <pc:picChg chg="add 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710953212" sldId="2146846995"/>
            <ac:picMk id="8" creationId="{1D8F709F-D244-E65D-CBBF-290C0C3E7EFF}"/>
          </ac:picMkLst>
        </pc:picChg>
        <pc:picChg chg="add 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710953212" sldId="2146846995"/>
            <ac:picMk id="9" creationId="{318A1FF4-0BF6-7F1A-1352-239B3EC6BF27}"/>
          </ac:picMkLst>
        </pc:picChg>
        <pc:picChg chg="add 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710953212" sldId="2146846995"/>
            <ac:picMk id="10" creationId="{75BD24D4-770A-253F-FB7A-C7FBDDAA5D30}"/>
          </ac:picMkLst>
        </pc:picChg>
        <pc:picChg chg="add del mod">
          <ac:chgData name="Christian Cole (Staff)" userId="7f7ebc88-9b79-4877-86dc-9fbffc8f896e" providerId="ADAL" clId="{FAB979B0-C99E-50DF-BE57-AE3BC9304A26}" dt="2026-06-15T12:02:09.335" v="2050" actId="478"/>
          <ac:picMkLst>
            <pc:docMk/>
            <pc:sldMk cId="2710953212" sldId="2146846995"/>
            <ac:picMk id="11" creationId="{CE7FA68F-5588-D9F5-8D7C-70665B519BFD}"/>
          </ac:picMkLst>
        </pc:picChg>
        <pc:picChg chg="add mod">
          <ac:chgData name="Christian Cole (Staff)" userId="7f7ebc88-9b79-4877-86dc-9fbffc8f896e" providerId="ADAL" clId="{FAB979B0-C99E-50DF-BE57-AE3BC9304A26}" dt="2026-06-15T11:12:32.129" v="1345"/>
          <ac:picMkLst>
            <pc:docMk/>
            <pc:sldMk cId="2710953212" sldId="2146846995"/>
            <ac:picMk id="12" creationId="{7763A465-9395-554A-9B86-FFFCD94EA2B5}"/>
          </ac:picMkLst>
        </pc:picChg>
        <pc:picChg chg="add mod">
          <ac:chgData name="Christian Cole (Staff)" userId="7f7ebc88-9b79-4877-86dc-9fbffc8f896e" providerId="ADAL" clId="{FAB979B0-C99E-50DF-BE57-AE3BC9304A26}" dt="2026-06-15T12:02:10.600" v="2051"/>
          <ac:picMkLst>
            <pc:docMk/>
            <pc:sldMk cId="2710953212" sldId="2146846995"/>
            <ac:picMk id="13" creationId="{0A749131-FDBA-C2E0-B0FF-0FD6925B343C}"/>
          </ac:picMkLst>
        </pc:picChg>
      </pc:sldChg>
      <pc:sldChg chg="addSp delSp modSp new mod modClrScheme chgLayout">
        <pc:chgData name="Christian Cole (Staff)" userId="7f7ebc88-9b79-4877-86dc-9fbffc8f896e" providerId="ADAL" clId="{FAB979B0-C99E-50DF-BE57-AE3BC9304A26}" dt="2026-06-15T16:28:05.651" v="2977" actId="20577"/>
        <pc:sldMkLst>
          <pc:docMk/>
          <pc:sldMk cId="74545684" sldId="2146846996"/>
        </pc:sldMkLst>
        <pc:spChg chg="add mod">
          <ac:chgData name="Christian Cole (Staff)" userId="7f7ebc88-9b79-4877-86dc-9fbffc8f896e" providerId="ADAL" clId="{FAB979B0-C99E-50DF-BE57-AE3BC9304A26}" dt="2026-06-15T11:14:30.977" v="1384" actId="1036"/>
          <ac:spMkLst>
            <pc:docMk/>
            <pc:sldMk cId="74545684" sldId="2146846996"/>
            <ac:spMk id="2" creationId="{316900DF-C8DA-DF9C-2F0B-E0C3D62211FA}"/>
          </ac:spMkLst>
        </pc:spChg>
        <pc:spChg chg="add del mod">
          <ac:chgData name="Christian Cole (Staff)" userId="7f7ebc88-9b79-4877-86dc-9fbffc8f896e" providerId="ADAL" clId="{FAB979B0-C99E-50DF-BE57-AE3BC9304A26}" dt="2026-06-15T11:11:46.083" v="1342" actId="478"/>
          <ac:spMkLst>
            <pc:docMk/>
            <pc:sldMk cId="74545684" sldId="2146846996"/>
            <ac:spMk id="3" creationId="{A81E033B-531E-4769-B794-AAEA1683AA86}"/>
          </ac:spMkLst>
        </pc:spChg>
        <pc:spChg chg="add del mod">
          <ac:chgData name="Christian Cole (Staff)" userId="7f7ebc88-9b79-4877-86dc-9fbffc8f896e" providerId="ADAL" clId="{FAB979B0-C99E-50DF-BE57-AE3BC9304A26}" dt="2026-06-15T11:13:05.789" v="1352" actId="478"/>
          <ac:spMkLst>
            <pc:docMk/>
            <pc:sldMk cId="74545684" sldId="2146846996"/>
            <ac:spMk id="15" creationId="{03AB4937-7E6B-72E7-56D8-46D1AF3D9D41}"/>
          </ac:spMkLst>
        </pc:spChg>
        <pc:spChg chg="add del mod">
          <ac:chgData name="Christian Cole (Staff)" userId="7f7ebc88-9b79-4877-86dc-9fbffc8f896e" providerId="ADAL" clId="{FAB979B0-C99E-50DF-BE57-AE3BC9304A26}" dt="2026-06-15T11:13:05.789" v="1352" actId="478"/>
          <ac:spMkLst>
            <pc:docMk/>
            <pc:sldMk cId="74545684" sldId="2146846996"/>
            <ac:spMk id="19" creationId="{67587AD0-2AAD-2DE6-F98C-4A20A732A0F7}"/>
          </ac:spMkLst>
        </pc:spChg>
        <pc:spChg chg="add del mod">
          <ac:chgData name="Christian Cole (Staff)" userId="7f7ebc88-9b79-4877-86dc-9fbffc8f896e" providerId="ADAL" clId="{FAB979B0-C99E-50DF-BE57-AE3BC9304A26}" dt="2026-06-15T11:13:05.789" v="1352" actId="478"/>
          <ac:spMkLst>
            <pc:docMk/>
            <pc:sldMk cId="74545684" sldId="2146846996"/>
            <ac:spMk id="24" creationId="{69624D4E-0453-BAF2-DD5C-B0FDD7874FCB}"/>
          </ac:spMkLst>
        </pc:spChg>
        <pc:spChg chg="add del mod">
          <ac:chgData name="Christian Cole (Staff)" userId="7f7ebc88-9b79-4877-86dc-9fbffc8f896e" providerId="ADAL" clId="{FAB979B0-C99E-50DF-BE57-AE3BC9304A26}" dt="2026-06-15T11:13:05.789" v="1352" actId="478"/>
          <ac:spMkLst>
            <pc:docMk/>
            <pc:sldMk cId="74545684" sldId="2146846996"/>
            <ac:spMk id="26" creationId="{876BC0F6-2E1E-FEC3-4248-58F38FEEFB16}"/>
          </ac:spMkLst>
        </pc:spChg>
        <pc:spChg chg="add del mod">
          <ac:chgData name="Christian Cole (Staff)" userId="7f7ebc88-9b79-4877-86dc-9fbffc8f896e" providerId="ADAL" clId="{FAB979B0-C99E-50DF-BE57-AE3BC9304A26}" dt="2026-06-15T11:13:05.789" v="1352" actId="478"/>
          <ac:spMkLst>
            <pc:docMk/>
            <pc:sldMk cId="74545684" sldId="2146846996"/>
            <ac:spMk id="27" creationId="{627AABD3-C8D9-16FC-4259-6E9134DC7F98}"/>
          </ac:spMkLst>
        </pc:spChg>
        <pc:spChg chg="add del mod">
          <ac:chgData name="Christian Cole (Staff)" userId="7f7ebc88-9b79-4877-86dc-9fbffc8f896e" providerId="ADAL" clId="{FAB979B0-C99E-50DF-BE57-AE3BC9304A26}" dt="2026-06-15T11:13:05.789" v="1352" actId="478"/>
          <ac:spMkLst>
            <pc:docMk/>
            <pc:sldMk cId="74545684" sldId="2146846996"/>
            <ac:spMk id="36" creationId="{118DB797-499E-EC73-7263-C43FF3F4D86B}"/>
          </ac:spMkLst>
        </pc:spChg>
        <pc:spChg chg="add del mod">
          <ac:chgData name="Christian Cole (Staff)" userId="7f7ebc88-9b79-4877-86dc-9fbffc8f896e" providerId="ADAL" clId="{FAB979B0-C99E-50DF-BE57-AE3BC9304A26}" dt="2026-06-15T11:13:05.789" v="1352" actId="478"/>
          <ac:spMkLst>
            <pc:docMk/>
            <pc:sldMk cId="74545684" sldId="2146846996"/>
            <ac:spMk id="37" creationId="{2AEBBB93-D6FD-3835-80CE-35A3C915802F}"/>
          </ac:spMkLst>
        </pc:spChg>
        <pc:spChg chg="add del mod">
          <ac:chgData name="Christian Cole (Staff)" userId="7f7ebc88-9b79-4877-86dc-9fbffc8f896e" providerId="ADAL" clId="{FAB979B0-C99E-50DF-BE57-AE3BC9304A26}" dt="2026-06-15T11:13:05.789" v="1352" actId="478"/>
          <ac:spMkLst>
            <pc:docMk/>
            <pc:sldMk cId="74545684" sldId="2146846996"/>
            <ac:spMk id="44" creationId="{FA28371C-9E4E-246B-EFEE-C0BBB8929B95}"/>
          </ac:spMkLst>
        </pc:spChg>
        <pc:spChg chg="add del mod">
          <ac:chgData name="Christian Cole (Staff)" userId="7f7ebc88-9b79-4877-86dc-9fbffc8f896e" providerId="ADAL" clId="{FAB979B0-C99E-50DF-BE57-AE3BC9304A26}" dt="2026-06-15T11:13:05.789" v="1352" actId="478"/>
          <ac:spMkLst>
            <pc:docMk/>
            <pc:sldMk cId="74545684" sldId="2146846996"/>
            <ac:spMk id="48" creationId="{9D2C6BB7-C11A-AE97-485B-CDD51D815314}"/>
          </ac:spMkLst>
        </pc:spChg>
        <pc:spChg chg="add del mod">
          <ac:chgData name="Christian Cole (Staff)" userId="7f7ebc88-9b79-4877-86dc-9fbffc8f896e" providerId="ADAL" clId="{FAB979B0-C99E-50DF-BE57-AE3BC9304A26}" dt="2026-06-15T11:13:05.789" v="1352" actId="478"/>
          <ac:spMkLst>
            <pc:docMk/>
            <pc:sldMk cId="74545684" sldId="2146846996"/>
            <ac:spMk id="49" creationId="{387C9CE4-2393-48E9-21D2-49AF9A2A49F4}"/>
          </ac:spMkLst>
        </pc:spChg>
        <pc:spChg chg="add mod">
          <ac:chgData name="Christian Cole (Staff)" userId="7f7ebc88-9b79-4877-86dc-9fbffc8f896e" providerId="ADAL" clId="{FAB979B0-C99E-50DF-BE57-AE3BC9304A26}" dt="2026-06-15T11:14:09.692" v="1380" actId="1036"/>
          <ac:spMkLst>
            <pc:docMk/>
            <pc:sldMk cId="74545684" sldId="2146846996"/>
            <ac:spMk id="52" creationId="{4CC29A57-3758-616E-BE15-AE694DE3D0FF}"/>
          </ac:spMkLst>
        </pc:spChg>
        <pc:spChg chg="add mod">
          <ac:chgData name="Christian Cole (Staff)" userId="7f7ebc88-9b79-4877-86dc-9fbffc8f896e" providerId="ADAL" clId="{FAB979B0-C99E-50DF-BE57-AE3BC9304A26}" dt="2026-06-15T11:14:09.692" v="1380" actId="1036"/>
          <ac:spMkLst>
            <pc:docMk/>
            <pc:sldMk cId="74545684" sldId="2146846996"/>
            <ac:spMk id="53" creationId="{77FD5017-E49E-B6C7-3600-764184F49F23}"/>
          </ac:spMkLst>
        </pc:spChg>
        <pc:spChg chg="add mod">
          <ac:chgData name="Christian Cole (Staff)" userId="7f7ebc88-9b79-4877-86dc-9fbffc8f896e" providerId="ADAL" clId="{FAB979B0-C99E-50DF-BE57-AE3BC9304A26}" dt="2026-06-15T11:14:09.692" v="1380" actId="1036"/>
          <ac:spMkLst>
            <pc:docMk/>
            <pc:sldMk cId="74545684" sldId="2146846996"/>
            <ac:spMk id="57" creationId="{F51019A0-1399-C28F-E8B9-F2697023381D}"/>
          </ac:spMkLst>
        </pc:spChg>
        <pc:spChg chg="add mod">
          <ac:chgData name="Christian Cole (Staff)" userId="7f7ebc88-9b79-4877-86dc-9fbffc8f896e" providerId="ADAL" clId="{FAB979B0-C99E-50DF-BE57-AE3BC9304A26}" dt="2026-06-15T11:14:09.692" v="1380" actId="1036"/>
          <ac:spMkLst>
            <pc:docMk/>
            <pc:sldMk cId="74545684" sldId="2146846996"/>
            <ac:spMk id="59" creationId="{36F74B52-EB60-B01B-CB87-791783CB383B}"/>
          </ac:spMkLst>
        </pc:spChg>
        <pc:spChg chg="add mod">
          <ac:chgData name="Christian Cole (Staff)" userId="7f7ebc88-9b79-4877-86dc-9fbffc8f896e" providerId="ADAL" clId="{FAB979B0-C99E-50DF-BE57-AE3BC9304A26}" dt="2026-06-15T11:14:09.692" v="1380" actId="1036"/>
          <ac:spMkLst>
            <pc:docMk/>
            <pc:sldMk cId="74545684" sldId="2146846996"/>
            <ac:spMk id="62" creationId="{063CFCE3-DC7B-4398-D5BF-A2743F63504E}"/>
          </ac:spMkLst>
        </pc:spChg>
        <pc:spChg chg="add mod">
          <ac:chgData name="Christian Cole (Staff)" userId="7f7ebc88-9b79-4877-86dc-9fbffc8f896e" providerId="ADAL" clId="{FAB979B0-C99E-50DF-BE57-AE3BC9304A26}" dt="2026-06-15T11:14:09.692" v="1380" actId="1036"/>
          <ac:spMkLst>
            <pc:docMk/>
            <pc:sldMk cId="74545684" sldId="2146846996"/>
            <ac:spMk id="66" creationId="{237109F4-5C8D-30C4-3E8C-B6C650F5C1AA}"/>
          </ac:spMkLst>
        </pc:spChg>
        <pc:spChg chg="add mod">
          <ac:chgData name="Christian Cole (Staff)" userId="7f7ebc88-9b79-4877-86dc-9fbffc8f896e" providerId="ADAL" clId="{FAB979B0-C99E-50DF-BE57-AE3BC9304A26}" dt="2026-06-15T11:14:09.692" v="1380" actId="1036"/>
          <ac:spMkLst>
            <pc:docMk/>
            <pc:sldMk cId="74545684" sldId="2146846996"/>
            <ac:spMk id="73" creationId="{D4997525-8145-33BE-45F1-9C00E7E172CD}"/>
          </ac:spMkLst>
        </pc:spChg>
        <pc:spChg chg="add mod">
          <ac:chgData name="Christian Cole (Staff)" userId="7f7ebc88-9b79-4877-86dc-9fbffc8f896e" providerId="ADAL" clId="{FAB979B0-C99E-50DF-BE57-AE3BC9304A26}" dt="2026-06-15T11:14:09.692" v="1380" actId="1036"/>
          <ac:spMkLst>
            <pc:docMk/>
            <pc:sldMk cId="74545684" sldId="2146846996"/>
            <ac:spMk id="78" creationId="{951CCBCD-43FC-2784-03FD-944D07D1CA74}"/>
          </ac:spMkLst>
        </pc:spChg>
        <pc:spChg chg="add mod">
          <ac:chgData name="Christian Cole (Staff)" userId="7f7ebc88-9b79-4877-86dc-9fbffc8f896e" providerId="ADAL" clId="{FAB979B0-C99E-50DF-BE57-AE3BC9304A26}" dt="2026-06-15T11:14:09.692" v="1380" actId="1036"/>
          <ac:spMkLst>
            <pc:docMk/>
            <pc:sldMk cId="74545684" sldId="2146846996"/>
            <ac:spMk id="79" creationId="{AC39DDEC-7245-20B7-CE01-CD902706B95A}"/>
          </ac:spMkLst>
        </pc:spChg>
        <pc:spChg chg="mod">
          <ac:chgData name="Christian Cole (Staff)" userId="7f7ebc88-9b79-4877-86dc-9fbffc8f896e" providerId="ADAL" clId="{FAB979B0-C99E-50DF-BE57-AE3BC9304A26}" dt="2026-06-15T11:56:47.139" v="1973" actId="20577"/>
          <ac:spMkLst>
            <pc:docMk/>
            <pc:sldMk cId="74545684" sldId="2146846996"/>
            <ac:spMk id="88" creationId="{AC329395-CC50-7F9E-D22B-47514D016233}"/>
          </ac:spMkLst>
        </pc:spChg>
        <pc:spChg chg="add mod">
          <ac:chgData name="Christian Cole (Staff)" userId="7f7ebc88-9b79-4877-86dc-9fbffc8f896e" providerId="ADAL" clId="{FAB979B0-C99E-50DF-BE57-AE3BC9304A26}" dt="2026-06-15T16:28:05.651" v="2977" actId="20577"/>
          <ac:spMkLst>
            <pc:docMk/>
            <pc:sldMk cId="74545684" sldId="2146846996"/>
            <ac:spMk id="93" creationId="{CB34078D-1738-8D69-CD07-2DBB5AF8B5FC}"/>
          </ac:spMkLst>
        </pc:spChg>
        <pc:spChg chg="add mod">
          <ac:chgData name="Christian Cole (Staff)" userId="7f7ebc88-9b79-4877-86dc-9fbffc8f896e" providerId="ADAL" clId="{FAB979B0-C99E-50DF-BE57-AE3BC9304A26}" dt="2026-06-15T11:13:59.440" v="1369" actId="1076"/>
          <ac:spMkLst>
            <pc:docMk/>
            <pc:sldMk cId="74545684" sldId="2146846996"/>
            <ac:spMk id="96" creationId="{68BB2D9A-7ABB-BE38-79B9-75A9FC62EC71}"/>
          </ac:spMkLst>
        </pc:spChg>
      </pc:sldChg>
      <pc:sldChg chg="addSp delSp modSp new mod modClrScheme modAnim chgLayout">
        <pc:chgData name="Christian Cole (Staff)" userId="7f7ebc88-9b79-4877-86dc-9fbffc8f896e" providerId="ADAL" clId="{FAB979B0-C99E-50DF-BE57-AE3BC9304A26}" dt="2026-06-15T14:33:00.575" v="2457" actId="1036"/>
        <pc:sldMkLst>
          <pc:docMk/>
          <pc:sldMk cId="3935566006" sldId="2146846997"/>
        </pc:sldMkLst>
        <pc:spChg chg="add mod">
          <ac:chgData name="Christian Cole (Staff)" userId="7f7ebc88-9b79-4877-86dc-9fbffc8f896e" providerId="ADAL" clId="{FAB979B0-C99E-50DF-BE57-AE3BC9304A26}" dt="2026-06-15T11:15:03.091" v="1418" actId="20577"/>
          <ac:spMkLst>
            <pc:docMk/>
            <pc:sldMk cId="3935566006" sldId="2146846997"/>
            <ac:spMk id="2" creationId="{790540DF-3A9E-8331-A381-D425D9958DC0}"/>
          </ac:spMkLst>
        </pc:spChg>
        <pc:spChg chg="add del mod">
          <ac:chgData name="Christian Cole (Staff)" userId="7f7ebc88-9b79-4877-86dc-9fbffc8f896e" providerId="ADAL" clId="{FAB979B0-C99E-50DF-BE57-AE3BC9304A26}" dt="2026-06-15T11:15:14.468" v="1419" actId="478"/>
          <ac:spMkLst>
            <pc:docMk/>
            <pc:sldMk cId="3935566006" sldId="2146846997"/>
            <ac:spMk id="3" creationId="{70E4AD74-622C-1FC2-9E75-04EF584ECBD0}"/>
          </ac:spMkLst>
        </pc:spChg>
        <pc:spChg chg="add mod">
          <ac:chgData name="Christian Cole (Staff)" userId="7f7ebc88-9b79-4877-86dc-9fbffc8f896e" providerId="ADAL" clId="{FAB979B0-C99E-50DF-BE57-AE3BC9304A26}" dt="2026-06-15T11:15:15.563" v="1420"/>
          <ac:spMkLst>
            <pc:docMk/>
            <pc:sldMk cId="3935566006" sldId="2146846997"/>
            <ac:spMk id="10" creationId="{F56881A9-8D9D-D170-82FD-F04427876A4F}"/>
          </ac:spMkLst>
        </pc:spChg>
        <pc:spChg chg="add mod">
          <ac:chgData name="Christian Cole (Staff)" userId="7f7ebc88-9b79-4877-86dc-9fbffc8f896e" providerId="ADAL" clId="{FAB979B0-C99E-50DF-BE57-AE3BC9304A26}" dt="2026-06-15T11:15:15.563" v="1420"/>
          <ac:spMkLst>
            <pc:docMk/>
            <pc:sldMk cId="3935566006" sldId="2146846997"/>
            <ac:spMk id="43" creationId="{FB2E290B-9585-A4F6-DD65-F6C4D5237A53}"/>
          </ac:spMkLst>
        </pc:spChg>
        <pc:spChg chg="add mod">
          <ac:chgData name="Christian Cole (Staff)" userId="7f7ebc88-9b79-4877-86dc-9fbffc8f896e" providerId="ADAL" clId="{FAB979B0-C99E-50DF-BE57-AE3BC9304A26}" dt="2026-06-15T11:15:15.563" v="1420"/>
          <ac:spMkLst>
            <pc:docMk/>
            <pc:sldMk cId="3935566006" sldId="2146846997"/>
            <ac:spMk id="44" creationId="{118DFC3C-08C4-B99B-F525-B1C20613A1EC}"/>
          </ac:spMkLst>
        </pc:spChg>
        <pc:spChg chg="add mod">
          <ac:chgData name="Christian Cole (Staff)" userId="7f7ebc88-9b79-4877-86dc-9fbffc8f896e" providerId="ADAL" clId="{FAB979B0-C99E-50DF-BE57-AE3BC9304A26}" dt="2026-06-15T11:15:15.563" v="1420"/>
          <ac:spMkLst>
            <pc:docMk/>
            <pc:sldMk cId="3935566006" sldId="2146846997"/>
            <ac:spMk id="46" creationId="{0AAE6047-87C3-FD91-AF25-D8EF64B067BE}"/>
          </ac:spMkLst>
        </pc:spChg>
        <pc:spChg chg="add mod">
          <ac:chgData name="Christian Cole (Staff)" userId="7f7ebc88-9b79-4877-86dc-9fbffc8f896e" providerId="ADAL" clId="{FAB979B0-C99E-50DF-BE57-AE3BC9304A26}" dt="2026-06-15T11:15:15.563" v="1420"/>
          <ac:spMkLst>
            <pc:docMk/>
            <pc:sldMk cId="3935566006" sldId="2146846997"/>
            <ac:spMk id="48" creationId="{92170BB0-CBFA-ABB7-36FE-C16D982BCE14}"/>
          </ac:spMkLst>
        </pc:spChg>
        <pc:spChg chg="add mod">
          <ac:chgData name="Christian Cole (Staff)" userId="7f7ebc88-9b79-4877-86dc-9fbffc8f896e" providerId="ADAL" clId="{FAB979B0-C99E-50DF-BE57-AE3BC9304A26}" dt="2026-06-15T11:15:15.563" v="1420"/>
          <ac:spMkLst>
            <pc:docMk/>
            <pc:sldMk cId="3935566006" sldId="2146846997"/>
            <ac:spMk id="55" creationId="{633F5E17-624A-F553-8914-6B713D1FEC6B}"/>
          </ac:spMkLst>
        </pc:spChg>
        <pc:spChg chg="add mod">
          <ac:chgData name="Christian Cole (Staff)" userId="7f7ebc88-9b79-4877-86dc-9fbffc8f896e" providerId="ADAL" clId="{FAB979B0-C99E-50DF-BE57-AE3BC9304A26}" dt="2026-06-15T11:15:15.563" v="1420"/>
          <ac:spMkLst>
            <pc:docMk/>
            <pc:sldMk cId="3935566006" sldId="2146846997"/>
            <ac:spMk id="59" creationId="{6C389837-07E3-6762-BA4C-AFA0442BEFA2}"/>
          </ac:spMkLst>
        </pc:spChg>
        <pc:spChg chg="add mod">
          <ac:chgData name="Christian Cole (Staff)" userId="7f7ebc88-9b79-4877-86dc-9fbffc8f896e" providerId="ADAL" clId="{FAB979B0-C99E-50DF-BE57-AE3BC9304A26}" dt="2026-06-15T11:15:15.563" v="1420"/>
          <ac:spMkLst>
            <pc:docMk/>
            <pc:sldMk cId="3935566006" sldId="2146846997"/>
            <ac:spMk id="62" creationId="{D8A603C6-1679-5BB8-8953-FFA5AF4E25DC}"/>
          </ac:spMkLst>
        </pc:spChg>
        <pc:spChg chg="add mod">
          <ac:chgData name="Christian Cole (Staff)" userId="7f7ebc88-9b79-4877-86dc-9fbffc8f896e" providerId="ADAL" clId="{FAB979B0-C99E-50DF-BE57-AE3BC9304A26}" dt="2026-06-15T11:15:15.563" v="1420"/>
          <ac:spMkLst>
            <pc:docMk/>
            <pc:sldMk cId="3935566006" sldId="2146846997"/>
            <ac:spMk id="65" creationId="{1DD23B48-98BA-1EB7-05A3-4D933E8FE9F1}"/>
          </ac:spMkLst>
        </pc:spChg>
        <pc:spChg chg="add mod">
          <ac:chgData name="Christian Cole (Staff)" userId="7f7ebc88-9b79-4877-86dc-9fbffc8f896e" providerId="ADAL" clId="{FAB979B0-C99E-50DF-BE57-AE3BC9304A26}" dt="2026-06-15T11:15:15.563" v="1420"/>
          <ac:spMkLst>
            <pc:docMk/>
            <pc:sldMk cId="3935566006" sldId="2146846997"/>
            <ac:spMk id="75" creationId="{59C2D28D-00BA-F7A7-C7F7-E4B38681D0F4}"/>
          </ac:spMkLst>
        </pc:spChg>
        <pc:spChg chg="add mod">
          <ac:chgData name="Christian Cole (Staff)" userId="7f7ebc88-9b79-4877-86dc-9fbffc8f896e" providerId="ADAL" clId="{FAB979B0-C99E-50DF-BE57-AE3BC9304A26}" dt="2026-06-15T11:15:27.394" v="1421"/>
          <ac:spMkLst>
            <pc:docMk/>
            <pc:sldMk cId="3935566006" sldId="2146846997"/>
            <ac:spMk id="84" creationId="{F79B52CC-9B21-A43B-CFED-903C95191C31}"/>
          </ac:spMkLst>
        </pc:spChg>
        <pc:spChg chg="add mod">
          <ac:chgData name="Christian Cole (Staff)" userId="7f7ebc88-9b79-4877-86dc-9fbffc8f896e" providerId="ADAL" clId="{FAB979B0-C99E-50DF-BE57-AE3BC9304A26}" dt="2026-06-15T11:15:47.779" v="1423" actId="1076"/>
          <ac:spMkLst>
            <pc:docMk/>
            <pc:sldMk cId="3935566006" sldId="2146846997"/>
            <ac:spMk id="95" creationId="{90609675-8A7D-BE16-72F1-FEE03687546F}"/>
          </ac:spMkLst>
        </pc:spChg>
        <pc:spChg chg="add mod">
          <ac:chgData name="Christian Cole (Staff)" userId="7f7ebc88-9b79-4877-86dc-9fbffc8f896e" providerId="ADAL" clId="{FAB979B0-C99E-50DF-BE57-AE3BC9304A26}" dt="2026-06-15T11:15:47.779" v="1423" actId="1076"/>
          <ac:spMkLst>
            <pc:docMk/>
            <pc:sldMk cId="3935566006" sldId="2146846997"/>
            <ac:spMk id="101" creationId="{542F0104-C0FD-646A-1071-4E45BA440FE7}"/>
          </ac:spMkLst>
        </pc:spChg>
        <pc:spChg chg="add mod">
          <ac:chgData name="Christian Cole (Staff)" userId="7f7ebc88-9b79-4877-86dc-9fbffc8f896e" providerId="ADAL" clId="{FAB979B0-C99E-50DF-BE57-AE3BC9304A26}" dt="2026-06-15T11:15:47.779" v="1423" actId="1076"/>
          <ac:spMkLst>
            <pc:docMk/>
            <pc:sldMk cId="3935566006" sldId="2146846997"/>
            <ac:spMk id="106" creationId="{24E315F4-1753-E923-F01A-F42D5DFAA878}"/>
          </ac:spMkLst>
        </pc:spChg>
        <pc:spChg chg="add mod">
          <ac:chgData name="Christian Cole (Staff)" userId="7f7ebc88-9b79-4877-86dc-9fbffc8f896e" providerId="ADAL" clId="{FAB979B0-C99E-50DF-BE57-AE3BC9304A26}" dt="2026-06-15T11:15:47.779" v="1423" actId="1076"/>
          <ac:spMkLst>
            <pc:docMk/>
            <pc:sldMk cId="3935566006" sldId="2146846997"/>
            <ac:spMk id="111" creationId="{8D31DBDA-5B57-1D49-A471-CA626176B9C5}"/>
          </ac:spMkLst>
        </pc:spChg>
        <pc:spChg chg="add mod">
          <ac:chgData name="Christian Cole (Staff)" userId="7f7ebc88-9b79-4877-86dc-9fbffc8f896e" providerId="ADAL" clId="{FAB979B0-C99E-50DF-BE57-AE3BC9304A26}" dt="2026-06-15T11:15:47.779" v="1423" actId="1076"/>
          <ac:spMkLst>
            <pc:docMk/>
            <pc:sldMk cId="3935566006" sldId="2146846997"/>
            <ac:spMk id="129" creationId="{D3544784-F976-720D-FEF2-ED1CEA267CDC}"/>
          </ac:spMkLst>
        </pc:spChg>
        <pc:spChg chg="add mod">
          <ac:chgData name="Christian Cole (Staff)" userId="7f7ebc88-9b79-4877-86dc-9fbffc8f896e" providerId="ADAL" clId="{FAB979B0-C99E-50DF-BE57-AE3BC9304A26}" dt="2026-06-15T11:15:47.779" v="1423" actId="1076"/>
          <ac:spMkLst>
            <pc:docMk/>
            <pc:sldMk cId="3935566006" sldId="2146846997"/>
            <ac:spMk id="134" creationId="{B375C656-5D3A-90C5-13F2-EAEA5CE50443}"/>
          </ac:spMkLst>
        </pc:spChg>
        <pc:spChg chg="add mod">
          <ac:chgData name="Christian Cole (Staff)" userId="7f7ebc88-9b79-4877-86dc-9fbffc8f896e" providerId="ADAL" clId="{FAB979B0-C99E-50DF-BE57-AE3BC9304A26}" dt="2026-06-15T11:15:47.779" v="1423" actId="1076"/>
          <ac:spMkLst>
            <pc:docMk/>
            <pc:sldMk cId="3935566006" sldId="2146846997"/>
            <ac:spMk id="139" creationId="{B63D4EBA-4003-6FE7-EDA8-67EBFDB5BC22}"/>
          </ac:spMkLst>
        </pc:spChg>
        <pc:spChg chg="add mod">
          <ac:chgData name="Christian Cole (Staff)" userId="7f7ebc88-9b79-4877-86dc-9fbffc8f896e" providerId="ADAL" clId="{FAB979B0-C99E-50DF-BE57-AE3BC9304A26}" dt="2026-06-15T11:15:47.779" v="1423" actId="1076"/>
          <ac:spMkLst>
            <pc:docMk/>
            <pc:sldMk cId="3935566006" sldId="2146846997"/>
            <ac:spMk id="144" creationId="{D483C134-2904-908E-B6CF-9A59D5F56E20}"/>
          </ac:spMkLst>
        </pc:spChg>
        <pc:spChg chg="add mod">
          <ac:chgData name="Christian Cole (Staff)" userId="7f7ebc88-9b79-4877-86dc-9fbffc8f896e" providerId="ADAL" clId="{FAB979B0-C99E-50DF-BE57-AE3BC9304A26}" dt="2026-06-15T11:15:47.779" v="1423" actId="1076"/>
          <ac:spMkLst>
            <pc:docMk/>
            <pc:sldMk cId="3935566006" sldId="2146846997"/>
            <ac:spMk id="148" creationId="{57B81D11-87ED-F157-654A-7EE64FD596BB}"/>
          </ac:spMkLst>
        </pc:spChg>
        <pc:spChg chg="mod">
          <ac:chgData name="Christian Cole (Staff)" userId="7f7ebc88-9b79-4877-86dc-9fbffc8f896e" providerId="ADAL" clId="{FAB979B0-C99E-50DF-BE57-AE3BC9304A26}" dt="2026-06-15T11:15:52.009" v="1425" actId="20577"/>
          <ac:spMkLst>
            <pc:docMk/>
            <pc:sldMk cId="3935566006" sldId="2146846997"/>
            <ac:spMk id="150" creationId="{AED2EFBA-D8AD-7487-B7F5-0B696D839F6D}"/>
          </ac:spMkLst>
        </pc:spChg>
        <pc:spChg chg="add mod">
          <ac:chgData name="Christian Cole (Staff)" userId="7f7ebc88-9b79-4877-86dc-9fbffc8f896e" providerId="ADAL" clId="{FAB979B0-C99E-50DF-BE57-AE3BC9304A26}" dt="2026-06-15T11:15:47.779" v="1423" actId="1076"/>
          <ac:spMkLst>
            <pc:docMk/>
            <pc:sldMk cId="3935566006" sldId="2146846997"/>
            <ac:spMk id="153" creationId="{91AA3CE2-9B09-151B-2C4B-55D26929442B}"/>
          </ac:spMkLst>
        </pc:spChg>
        <pc:spChg chg="add mod">
          <ac:chgData name="Christian Cole (Staff)" userId="7f7ebc88-9b79-4877-86dc-9fbffc8f896e" providerId="ADAL" clId="{FAB979B0-C99E-50DF-BE57-AE3BC9304A26}" dt="2026-06-15T11:16:58.110" v="1434" actId="692"/>
          <ac:spMkLst>
            <pc:docMk/>
            <pc:sldMk cId="3935566006" sldId="2146846997"/>
            <ac:spMk id="165" creationId="{A93920C0-18D0-454C-AE36-74154EE3C83C}"/>
          </ac:spMkLst>
        </pc:spChg>
        <pc:spChg chg="add mod">
          <ac:chgData name="Christian Cole (Staff)" userId="7f7ebc88-9b79-4877-86dc-9fbffc8f896e" providerId="ADAL" clId="{FAB979B0-C99E-50DF-BE57-AE3BC9304A26}" dt="2026-06-15T11:17:53.512" v="1454" actId="1076"/>
          <ac:spMkLst>
            <pc:docMk/>
            <pc:sldMk cId="3935566006" sldId="2146846997"/>
            <ac:spMk id="166" creationId="{E6B4C397-C82D-E312-7C68-54E0AEE9309E}"/>
          </ac:spMkLst>
        </pc:spChg>
        <pc:spChg chg="add mod">
          <ac:chgData name="Christian Cole (Staff)" userId="7f7ebc88-9b79-4877-86dc-9fbffc8f896e" providerId="ADAL" clId="{FAB979B0-C99E-50DF-BE57-AE3BC9304A26}" dt="2026-06-15T14:33:00.575" v="2457" actId="1036"/>
          <ac:spMkLst>
            <pc:docMk/>
            <pc:sldMk cId="3935566006" sldId="2146846997"/>
            <ac:spMk id="168" creationId="{8B0D4DFF-2006-8313-EC72-2958A442C4D6}"/>
          </ac:spMkLst>
        </pc:spChg>
        <pc:picChg chg="add mod">
          <ac:chgData name="Christian Cole (Staff)" userId="7f7ebc88-9b79-4877-86dc-9fbffc8f896e" providerId="ADAL" clId="{FAB979B0-C99E-50DF-BE57-AE3BC9304A26}" dt="2026-06-15T11:18:08.867" v="1456"/>
          <ac:picMkLst>
            <pc:docMk/>
            <pc:sldMk cId="3935566006" sldId="2146846997"/>
            <ac:picMk id="167" creationId="{19693905-EE33-F4F6-091C-7E8C438E5779}"/>
          </ac:picMkLst>
        </pc:picChg>
      </pc:sldChg>
      <pc:sldChg chg="addSp delSp modSp new mod modClrScheme modAnim chgLayout">
        <pc:chgData name="Christian Cole (Staff)" userId="7f7ebc88-9b79-4877-86dc-9fbffc8f896e" providerId="ADAL" clId="{FAB979B0-C99E-50DF-BE57-AE3BC9304A26}" dt="2026-06-15T16:43:19.888" v="2998"/>
        <pc:sldMkLst>
          <pc:docMk/>
          <pc:sldMk cId="1676593433" sldId="2146846998"/>
        </pc:sldMkLst>
        <pc:spChg chg="add mod">
          <ac:chgData name="Christian Cole (Staff)" userId="7f7ebc88-9b79-4877-86dc-9fbffc8f896e" providerId="ADAL" clId="{FAB979B0-C99E-50DF-BE57-AE3BC9304A26}" dt="2026-06-15T11:22:45.754" v="1521" actId="20577"/>
          <ac:spMkLst>
            <pc:docMk/>
            <pc:sldMk cId="1676593433" sldId="2146846998"/>
            <ac:spMk id="2" creationId="{23EE3523-826B-FE17-33E0-2ABA7AFBC66A}"/>
          </ac:spMkLst>
        </pc:spChg>
        <pc:spChg chg="add del mod">
          <ac:chgData name="Christian Cole (Staff)" userId="7f7ebc88-9b79-4877-86dc-9fbffc8f896e" providerId="ADAL" clId="{FAB979B0-C99E-50DF-BE57-AE3BC9304A26}" dt="2026-06-15T11:22:52.383" v="1522" actId="478"/>
          <ac:spMkLst>
            <pc:docMk/>
            <pc:sldMk cId="1676593433" sldId="2146846998"/>
            <ac:spMk id="3" creationId="{2DCFE3BE-D1AF-F134-C025-7CD335783B9A}"/>
          </ac:spMkLst>
        </pc:spChg>
        <pc:spChg chg="add mod">
          <ac:chgData name="Christian Cole (Staff)" userId="7f7ebc88-9b79-4877-86dc-9fbffc8f896e" providerId="ADAL" clId="{FAB979B0-C99E-50DF-BE57-AE3BC9304A26}" dt="2026-06-15T11:25:58.007" v="1544" actId="207"/>
          <ac:spMkLst>
            <pc:docMk/>
            <pc:sldMk cId="1676593433" sldId="2146846998"/>
            <ac:spMk id="4" creationId="{DFA76A72-AFD0-BC91-0358-644AE1F4BBBD}"/>
          </ac:spMkLst>
        </pc:spChg>
        <pc:spChg chg="add mod">
          <ac:chgData name="Christian Cole (Staff)" userId="7f7ebc88-9b79-4877-86dc-9fbffc8f896e" providerId="ADAL" clId="{FAB979B0-C99E-50DF-BE57-AE3BC9304A26}" dt="2026-06-15T16:43:05.624" v="2995" actId="164"/>
          <ac:spMkLst>
            <pc:docMk/>
            <pc:sldMk cId="1676593433" sldId="2146846998"/>
            <ac:spMk id="5" creationId="{A0E80D63-963E-4471-5391-58FF6A5227B0}"/>
          </ac:spMkLst>
        </pc:spChg>
        <pc:spChg chg="add mod">
          <ac:chgData name="Christian Cole (Staff)" userId="7f7ebc88-9b79-4877-86dc-9fbffc8f896e" providerId="ADAL" clId="{FAB979B0-C99E-50DF-BE57-AE3BC9304A26}" dt="2026-06-15T16:43:12.453" v="2996" actId="164"/>
          <ac:spMkLst>
            <pc:docMk/>
            <pc:sldMk cId="1676593433" sldId="2146846998"/>
            <ac:spMk id="6" creationId="{4E0B7A7E-323A-9C4E-A06B-113EB0DD8AC6}"/>
          </ac:spMkLst>
        </pc:spChg>
        <pc:spChg chg="add mod">
          <ac:chgData name="Christian Cole (Staff)" userId="7f7ebc88-9b79-4877-86dc-9fbffc8f896e" providerId="ADAL" clId="{FAB979B0-C99E-50DF-BE57-AE3BC9304A26}" dt="2026-06-15T11:30:49.467" v="1619" actId="2711"/>
          <ac:spMkLst>
            <pc:docMk/>
            <pc:sldMk cId="1676593433" sldId="2146846998"/>
            <ac:spMk id="7" creationId="{5C2735C4-40B6-EAB8-C882-9EE6FC15D523}"/>
          </ac:spMkLst>
        </pc:spChg>
        <pc:spChg chg="add mod">
          <ac:chgData name="Christian Cole (Staff)" userId="7f7ebc88-9b79-4877-86dc-9fbffc8f896e" providerId="ADAL" clId="{FAB979B0-C99E-50DF-BE57-AE3BC9304A26}" dt="2026-06-15T16:43:05.624" v="2995" actId="164"/>
          <ac:spMkLst>
            <pc:docMk/>
            <pc:sldMk cId="1676593433" sldId="2146846998"/>
            <ac:spMk id="8" creationId="{4A91E842-081C-0B89-97D2-868B1A3172F0}"/>
          </ac:spMkLst>
        </pc:spChg>
        <pc:spChg chg="add mod">
          <ac:chgData name="Christian Cole (Staff)" userId="7f7ebc88-9b79-4877-86dc-9fbffc8f896e" providerId="ADAL" clId="{FAB979B0-C99E-50DF-BE57-AE3BC9304A26}" dt="2026-06-15T16:43:12.453" v="2996" actId="164"/>
          <ac:spMkLst>
            <pc:docMk/>
            <pc:sldMk cId="1676593433" sldId="2146846998"/>
            <ac:spMk id="9" creationId="{F37770F9-C2A6-5B7D-F91E-67B45A49E095}"/>
          </ac:spMkLst>
        </pc:spChg>
        <pc:spChg chg="add mod">
          <ac:chgData name="Christian Cole (Staff)" userId="7f7ebc88-9b79-4877-86dc-9fbffc8f896e" providerId="ADAL" clId="{FAB979B0-C99E-50DF-BE57-AE3BC9304A26}" dt="2026-06-15T11:31:12.761" v="1622" actId="2711"/>
          <ac:spMkLst>
            <pc:docMk/>
            <pc:sldMk cId="1676593433" sldId="2146846998"/>
            <ac:spMk id="10" creationId="{F8DE88CA-2098-0772-EC4B-8BA4FA040FDB}"/>
          </ac:spMkLst>
        </pc:spChg>
        <pc:spChg chg="add mod">
          <ac:chgData name="Christian Cole (Staff)" userId="7f7ebc88-9b79-4877-86dc-9fbffc8f896e" providerId="ADAL" clId="{FAB979B0-C99E-50DF-BE57-AE3BC9304A26}" dt="2026-06-15T16:43:05.624" v="2995" actId="164"/>
          <ac:spMkLst>
            <pc:docMk/>
            <pc:sldMk cId="1676593433" sldId="2146846998"/>
            <ac:spMk id="11" creationId="{B33C1C62-D944-3489-EEF0-CD11579FF6A5}"/>
          </ac:spMkLst>
        </pc:spChg>
        <pc:spChg chg="add mod">
          <ac:chgData name="Christian Cole (Staff)" userId="7f7ebc88-9b79-4877-86dc-9fbffc8f896e" providerId="ADAL" clId="{FAB979B0-C99E-50DF-BE57-AE3BC9304A26}" dt="2026-06-15T16:43:12.453" v="2996" actId="164"/>
          <ac:spMkLst>
            <pc:docMk/>
            <pc:sldMk cId="1676593433" sldId="2146846998"/>
            <ac:spMk id="12" creationId="{CC75DD60-B90D-AB80-95DD-1838FB73678E}"/>
          </ac:spMkLst>
        </pc:spChg>
        <pc:spChg chg="add del mod">
          <ac:chgData name="Christian Cole (Staff)" userId="7f7ebc88-9b79-4877-86dc-9fbffc8f896e" providerId="ADAL" clId="{FAB979B0-C99E-50DF-BE57-AE3BC9304A26}" dt="2026-06-15T11:36:59.232" v="1641" actId="478"/>
          <ac:spMkLst>
            <pc:docMk/>
            <pc:sldMk cId="1676593433" sldId="2146846998"/>
            <ac:spMk id="13" creationId="{F142BAB7-5D7C-0529-E645-63FCCD6077BE}"/>
          </ac:spMkLst>
        </pc:spChg>
        <pc:spChg chg="add del mod">
          <ac:chgData name="Christian Cole (Staff)" userId="7f7ebc88-9b79-4877-86dc-9fbffc8f896e" providerId="ADAL" clId="{FAB979B0-C99E-50DF-BE57-AE3BC9304A26}" dt="2026-06-15T11:37:00.026" v="1642" actId="478"/>
          <ac:spMkLst>
            <pc:docMk/>
            <pc:sldMk cId="1676593433" sldId="2146846998"/>
            <ac:spMk id="14" creationId="{C98AD7D2-9E78-E523-2DCF-5B3A2F099E2D}"/>
          </ac:spMkLst>
        </pc:spChg>
        <pc:spChg chg="add mod">
          <ac:chgData name="Christian Cole (Staff)" userId="7f7ebc88-9b79-4877-86dc-9fbffc8f896e" providerId="ADAL" clId="{FAB979B0-C99E-50DF-BE57-AE3BC9304A26}" dt="2026-06-15T16:43:12.453" v="2996" actId="164"/>
          <ac:spMkLst>
            <pc:docMk/>
            <pc:sldMk cId="1676593433" sldId="2146846998"/>
            <ac:spMk id="15" creationId="{F873BDC3-4A7E-6D13-2E15-A1E3FA9DBFDE}"/>
          </ac:spMkLst>
        </pc:spChg>
        <pc:spChg chg="add mod">
          <ac:chgData name="Christian Cole (Staff)" userId="7f7ebc88-9b79-4877-86dc-9fbffc8f896e" providerId="ADAL" clId="{FAB979B0-C99E-50DF-BE57-AE3BC9304A26}" dt="2026-06-15T16:43:12.453" v="2996" actId="164"/>
          <ac:spMkLst>
            <pc:docMk/>
            <pc:sldMk cId="1676593433" sldId="2146846998"/>
            <ac:spMk id="16" creationId="{A64E5534-6262-F9FC-F85E-769ECBC79EA4}"/>
          </ac:spMkLst>
        </pc:spChg>
        <pc:spChg chg="add mod">
          <ac:chgData name="Christian Cole (Staff)" userId="7f7ebc88-9b79-4877-86dc-9fbffc8f896e" providerId="ADAL" clId="{FAB979B0-C99E-50DF-BE57-AE3BC9304A26}" dt="2026-06-15T16:43:12.453" v="2996" actId="164"/>
          <ac:spMkLst>
            <pc:docMk/>
            <pc:sldMk cId="1676593433" sldId="2146846998"/>
            <ac:spMk id="17" creationId="{40F2F14C-2AFB-7463-CF33-A97239398EBE}"/>
          </ac:spMkLst>
        </pc:spChg>
        <pc:spChg chg="add mod">
          <ac:chgData name="Christian Cole (Staff)" userId="7f7ebc88-9b79-4877-86dc-9fbffc8f896e" providerId="ADAL" clId="{FAB979B0-C99E-50DF-BE57-AE3BC9304A26}" dt="2026-06-15T16:43:12.453" v="2996" actId="164"/>
          <ac:spMkLst>
            <pc:docMk/>
            <pc:sldMk cId="1676593433" sldId="2146846998"/>
            <ac:spMk id="18" creationId="{648A9386-8DAC-C7EC-0F63-55B40D02D9B0}"/>
          </ac:spMkLst>
        </pc:spChg>
        <pc:spChg chg="add mod">
          <ac:chgData name="Christian Cole (Staff)" userId="7f7ebc88-9b79-4877-86dc-9fbffc8f896e" providerId="ADAL" clId="{FAB979B0-C99E-50DF-BE57-AE3BC9304A26}" dt="2026-06-15T16:43:12.453" v="2996" actId="164"/>
          <ac:spMkLst>
            <pc:docMk/>
            <pc:sldMk cId="1676593433" sldId="2146846998"/>
            <ac:spMk id="19" creationId="{474B4BA9-8C92-E2C0-272F-8CF475C74F47}"/>
          </ac:spMkLst>
        </pc:spChg>
        <pc:grpChg chg="add mod">
          <ac:chgData name="Christian Cole (Staff)" userId="7f7ebc88-9b79-4877-86dc-9fbffc8f896e" providerId="ADAL" clId="{FAB979B0-C99E-50DF-BE57-AE3BC9304A26}" dt="2026-06-15T16:43:05.624" v="2995" actId="164"/>
          <ac:grpSpMkLst>
            <pc:docMk/>
            <pc:sldMk cId="1676593433" sldId="2146846998"/>
            <ac:grpSpMk id="20" creationId="{0CF30C0D-3EA1-D3A4-1CE9-A7A512A8D3A9}"/>
          </ac:grpSpMkLst>
        </pc:grpChg>
        <pc:grpChg chg="add mod">
          <ac:chgData name="Christian Cole (Staff)" userId="7f7ebc88-9b79-4877-86dc-9fbffc8f896e" providerId="ADAL" clId="{FAB979B0-C99E-50DF-BE57-AE3BC9304A26}" dt="2026-06-15T16:43:12.453" v="2996" actId="164"/>
          <ac:grpSpMkLst>
            <pc:docMk/>
            <pc:sldMk cId="1676593433" sldId="2146846998"/>
            <ac:grpSpMk id="21" creationId="{DF7AB4C3-A54F-B51A-D374-54E6567C2D92}"/>
          </ac:grpSpMkLst>
        </pc:grpChg>
      </pc:sldChg>
      <pc:sldChg chg="addSp delSp modSp add mod setBg modClrScheme chgLayout">
        <pc:chgData name="Christian Cole (Staff)" userId="7f7ebc88-9b79-4877-86dc-9fbffc8f896e" providerId="ADAL" clId="{FAB979B0-C99E-50DF-BE57-AE3BC9304A26}" dt="2026-06-15T12:03:41.130" v="2075" actId="20577"/>
        <pc:sldMkLst>
          <pc:docMk/>
          <pc:sldMk cId="0" sldId="2146846999"/>
        </pc:sldMkLst>
        <pc:spChg chg="add mod ord">
          <ac:chgData name="Christian Cole (Staff)" userId="7f7ebc88-9b79-4877-86dc-9fbffc8f896e" providerId="ADAL" clId="{FAB979B0-C99E-50DF-BE57-AE3BC9304A26}" dt="2026-06-15T11:59:54.782" v="2049" actId="1035"/>
          <ac:spMkLst>
            <pc:docMk/>
            <pc:sldMk cId="0" sldId="2146846999"/>
            <ac:spMk id="2" creationId="{DD686A68-5947-4C31-FD3D-9064A3E90E70}"/>
          </ac:spMkLst>
        </pc:spChg>
        <pc:spChg chg="add del mod ord">
          <ac:chgData name="Christian Cole (Staff)" userId="7f7ebc88-9b79-4877-86dc-9fbffc8f896e" providerId="ADAL" clId="{FAB979B0-C99E-50DF-BE57-AE3BC9304A26}" dt="2026-06-15T11:59:07.206" v="1982" actId="478"/>
          <ac:spMkLst>
            <pc:docMk/>
            <pc:sldMk cId="0" sldId="2146846999"/>
            <ac:spMk id="3" creationId="{9B95BB54-20F2-F976-C8D6-B552D229D1F3}"/>
          </ac:spMkLst>
        </pc:spChg>
        <pc:spChg chg="add mod">
          <ac:chgData name="Christian Cole (Staff)" userId="7f7ebc88-9b79-4877-86dc-9fbffc8f896e" providerId="ADAL" clId="{FAB979B0-C99E-50DF-BE57-AE3BC9304A26}" dt="2026-06-15T11:58:36.635" v="1981" actId="167"/>
          <ac:spMkLst>
            <pc:docMk/>
            <pc:sldMk cId="0" sldId="2146846999"/>
            <ac:spMk id="4" creationId="{0336E193-1AE5-EE2F-C839-C7C62EB42EC8}"/>
          </ac:spMkLst>
        </pc:spChg>
        <pc:spChg chg="del">
          <ac:chgData name="Christian Cole (Staff)" userId="7f7ebc88-9b79-4877-86dc-9fbffc8f896e" providerId="ADAL" clId="{FAB979B0-C99E-50DF-BE57-AE3BC9304A26}" dt="2026-06-15T11:58:16.156" v="1979" actId="478"/>
          <ac:spMkLst>
            <pc:docMk/>
            <pc:sldMk cId="0" sldId="2146846999"/>
            <ac:spMk id="6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01.486" v="2056" actId="1036"/>
          <ac:spMkLst>
            <pc:docMk/>
            <pc:sldMk cId="0" sldId="2146846999"/>
            <ac:spMk id="9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01.486" v="2056" actId="1036"/>
          <ac:spMkLst>
            <pc:docMk/>
            <pc:sldMk cId="0" sldId="2146846999"/>
            <ac:spMk id="10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01.486" v="2056" actId="1036"/>
          <ac:spMkLst>
            <pc:docMk/>
            <pc:sldMk cId="0" sldId="2146846999"/>
            <ac:spMk id="23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01.486" v="2056" actId="1036"/>
          <ac:spMkLst>
            <pc:docMk/>
            <pc:sldMk cId="0" sldId="2146846999"/>
            <ac:spMk id="24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15.015" v="2059" actId="1038"/>
          <ac:spMkLst>
            <pc:docMk/>
            <pc:sldMk cId="0" sldId="2146846999"/>
            <ac:spMk id="25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24.565" v="2065" actId="1038"/>
          <ac:spMkLst>
            <pc:docMk/>
            <pc:sldMk cId="0" sldId="2146846999"/>
            <ac:spMk id="28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24.565" v="2065" actId="1038"/>
          <ac:spMkLst>
            <pc:docMk/>
            <pc:sldMk cId="0" sldId="2146846999"/>
            <ac:spMk id="29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24.565" v="2065" actId="1038"/>
          <ac:spMkLst>
            <pc:docMk/>
            <pc:sldMk cId="0" sldId="2146846999"/>
            <ac:spMk id="30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24.565" v="2065" actId="1038"/>
          <ac:spMkLst>
            <pc:docMk/>
            <pc:sldMk cId="0" sldId="2146846999"/>
            <ac:spMk id="31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24.565" v="2065" actId="1038"/>
          <ac:spMkLst>
            <pc:docMk/>
            <pc:sldMk cId="0" sldId="2146846999"/>
            <ac:spMk id="32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24.565" v="2065" actId="1038"/>
          <ac:spMkLst>
            <pc:docMk/>
            <pc:sldMk cId="0" sldId="2146846999"/>
            <ac:spMk id="41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24.565" v="2065" actId="1038"/>
          <ac:spMkLst>
            <pc:docMk/>
            <pc:sldMk cId="0" sldId="2146846999"/>
            <ac:spMk id="43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24.565" v="2065" actId="1038"/>
          <ac:spMkLst>
            <pc:docMk/>
            <pc:sldMk cId="0" sldId="2146846999"/>
            <ac:spMk id="44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24.565" v="2065" actId="1038"/>
          <ac:spMkLst>
            <pc:docMk/>
            <pc:sldMk cId="0" sldId="2146846999"/>
            <ac:spMk id="46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24.565" v="2065" actId="1038"/>
          <ac:spMkLst>
            <pc:docMk/>
            <pc:sldMk cId="0" sldId="2146846999"/>
            <ac:spMk id="48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2:03:41.130" v="2075" actId="20577"/>
          <ac:spMkLst>
            <pc:docMk/>
            <pc:sldMk cId="0" sldId="2146846999"/>
            <ac:spMk id="49" creationId="{00000000-0000-0000-0000-000000000000}"/>
          </ac:spMkLst>
        </pc:spChg>
        <pc:picChg chg="del">
          <ac:chgData name="Christian Cole (Staff)" userId="7f7ebc88-9b79-4877-86dc-9fbffc8f896e" providerId="ADAL" clId="{FAB979B0-C99E-50DF-BE57-AE3BC9304A26}" dt="2026-06-15T11:58:06.008" v="1978" actId="478"/>
          <ac:picMkLst>
            <pc:docMk/>
            <pc:sldMk cId="0" sldId="2146846999"/>
            <ac:picMk id="52" creationId="{459AF9B6-2F66-9656-B8D0-72CFCDCD3874}"/>
          </ac:picMkLst>
        </pc:picChg>
      </pc:sldChg>
      <pc:sldChg chg="addSp delSp modSp add mod setBg modClrScheme modAnim chgLayout">
        <pc:chgData name="Christian Cole (Staff)" userId="7f7ebc88-9b79-4877-86dc-9fbffc8f896e" providerId="ADAL" clId="{FAB979B0-C99E-50DF-BE57-AE3BC9304A26}" dt="2026-06-15T16:43:36.323" v="3000"/>
        <pc:sldMkLst>
          <pc:docMk/>
          <pc:sldMk cId="1971169674" sldId="2146847000"/>
        </pc:sldMkLst>
        <pc:spChg chg="add del mod ord">
          <ac:chgData name="Christian Cole (Staff)" userId="7f7ebc88-9b79-4877-86dc-9fbffc8f896e" providerId="ADAL" clId="{FAB979B0-C99E-50DF-BE57-AE3BC9304A26}" dt="2026-06-15T13:16:47.414" v="2320" actId="2711"/>
          <ac:spMkLst>
            <pc:docMk/>
            <pc:sldMk cId="1971169674" sldId="2146847000"/>
            <ac:spMk id="2" creationId="{D661C3D8-A6BA-7E56-D29B-9BAD6FD1D67E}"/>
          </ac:spMkLst>
        </pc:spChg>
        <pc:spChg chg="add del mod ord">
          <ac:chgData name="Christian Cole (Staff)" userId="7f7ebc88-9b79-4877-86dc-9fbffc8f896e" providerId="ADAL" clId="{FAB979B0-C99E-50DF-BE57-AE3BC9304A26}" dt="2026-06-15T13:14:18.520" v="2272" actId="478"/>
          <ac:spMkLst>
            <pc:docMk/>
            <pc:sldMk cId="1971169674" sldId="2146847000"/>
            <ac:spMk id="3" creationId="{F4D93295-8BF6-A515-E2F2-53F9056CD6B1}"/>
          </ac:spMkLst>
        </pc:spChg>
        <pc:spChg chg="del mod">
          <ac:chgData name="Christian Cole (Staff)" userId="7f7ebc88-9b79-4877-86dc-9fbffc8f896e" providerId="ADAL" clId="{FAB979B0-C99E-50DF-BE57-AE3BC9304A26}" dt="2026-06-15T13:14:54.469" v="2277" actId="478"/>
          <ac:spMkLst>
            <pc:docMk/>
            <pc:sldMk cId="1971169674" sldId="2146847000"/>
            <ac:spMk id="107" creationId="{B41318B2-E036-5AA0-AB19-378E397B87E2}"/>
          </ac:spMkLst>
        </pc:spChg>
        <pc:spChg chg="mod">
          <ac:chgData name="Christian Cole (Staff)" userId="7f7ebc88-9b79-4877-86dc-9fbffc8f896e" providerId="ADAL" clId="{FAB979B0-C99E-50DF-BE57-AE3BC9304A26}" dt="2026-06-15T13:17:01.102" v="2321" actId="2711"/>
          <ac:spMkLst>
            <pc:docMk/>
            <pc:sldMk cId="1971169674" sldId="2146847000"/>
            <ac:spMk id="109" creationId="{5BE85F63-AC54-B02E-79D1-678DD0B416A7}"/>
          </ac:spMkLst>
        </pc:spChg>
        <pc:spChg chg="mod">
          <ac:chgData name="Christian Cole (Staff)" userId="7f7ebc88-9b79-4877-86dc-9fbffc8f896e" providerId="ADAL" clId="{FAB979B0-C99E-50DF-BE57-AE3BC9304A26}" dt="2026-06-15T13:17:01.102" v="2321" actId="2711"/>
          <ac:spMkLst>
            <pc:docMk/>
            <pc:sldMk cId="1971169674" sldId="2146847000"/>
            <ac:spMk id="110" creationId="{D4143638-23F1-C338-8C44-DCD38AFC0139}"/>
          </ac:spMkLst>
        </pc:spChg>
        <pc:spChg chg="mod">
          <ac:chgData name="Christian Cole (Staff)" userId="7f7ebc88-9b79-4877-86dc-9fbffc8f896e" providerId="ADAL" clId="{FAB979B0-C99E-50DF-BE57-AE3BC9304A26}" dt="2026-06-15T13:17:01.102" v="2321" actId="2711"/>
          <ac:spMkLst>
            <pc:docMk/>
            <pc:sldMk cId="1971169674" sldId="2146847000"/>
            <ac:spMk id="112" creationId="{C4030B2B-B447-34FC-D538-025BCC0C273C}"/>
          </ac:spMkLst>
        </pc:spChg>
        <pc:spChg chg="mod">
          <ac:chgData name="Christian Cole (Staff)" userId="7f7ebc88-9b79-4877-86dc-9fbffc8f896e" providerId="ADAL" clId="{FAB979B0-C99E-50DF-BE57-AE3BC9304A26}" dt="2026-06-15T13:17:01.102" v="2321" actId="2711"/>
          <ac:spMkLst>
            <pc:docMk/>
            <pc:sldMk cId="1971169674" sldId="2146847000"/>
            <ac:spMk id="113" creationId="{DFA5A938-EA6C-A55C-B463-058CD5542D38}"/>
          </ac:spMkLst>
        </pc:spChg>
        <pc:spChg chg="mod">
          <ac:chgData name="Christian Cole (Staff)" userId="7f7ebc88-9b79-4877-86dc-9fbffc8f896e" providerId="ADAL" clId="{FAB979B0-C99E-50DF-BE57-AE3BC9304A26}" dt="2026-06-15T13:17:01.102" v="2321" actId="2711"/>
          <ac:spMkLst>
            <pc:docMk/>
            <pc:sldMk cId="1971169674" sldId="2146847000"/>
            <ac:spMk id="115" creationId="{2CEC8BCE-2106-E8FF-70CD-C75C95F91123}"/>
          </ac:spMkLst>
        </pc:spChg>
        <pc:spChg chg="mod">
          <ac:chgData name="Christian Cole (Staff)" userId="7f7ebc88-9b79-4877-86dc-9fbffc8f896e" providerId="ADAL" clId="{FAB979B0-C99E-50DF-BE57-AE3BC9304A26}" dt="2026-06-15T13:17:01.102" v="2321" actId="2711"/>
          <ac:spMkLst>
            <pc:docMk/>
            <pc:sldMk cId="1971169674" sldId="2146847000"/>
            <ac:spMk id="116" creationId="{C95F54D4-B228-D978-E937-CDF0AB80F4D7}"/>
          </ac:spMkLst>
        </pc:spChg>
        <pc:spChg chg="mod">
          <ac:chgData name="Christian Cole (Staff)" userId="7f7ebc88-9b79-4877-86dc-9fbffc8f896e" providerId="ADAL" clId="{FAB979B0-C99E-50DF-BE57-AE3BC9304A26}" dt="2026-06-15T13:17:37.235" v="2322" actId="2711"/>
          <ac:spMkLst>
            <pc:docMk/>
            <pc:sldMk cId="1971169674" sldId="2146847000"/>
            <ac:spMk id="118" creationId="{2A2CA7D4-6042-91A6-3D50-C7A62D588E8B}"/>
          </ac:spMkLst>
        </pc:spChg>
        <pc:spChg chg="mod">
          <ac:chgData name="Christian Cole (Staff)" userId="7f7ebc88-9b79-4877-86dc-9fbffc8f896e" providerId="ADAL" clId="{FAB979B0-C99E-50DF-BE57-AE3BC9304A26}" dt="2026-06-15T13:24:28.963" v="2324"/>
          <ac:spMkLst>
            <pc:docMk/>
            <pc:sldMk cId="1971169674" sldId="2146847000"/>
            <ac:spMk id="121" creationId="{CFD905FB-005B-59A8-F855-E1BCCDADB02D}"/>
          </ac:spMkLst>
        </pc:spChg>
        <pc:spChg chg="mod">
          <ac:chgData name="Christian Cole (Staff)" userId="7f7ebc88-9b79-4877-86dc-9fbffc8f896e" providerId="ADAL" clId="{FAB979B0-C99E-50DF-BE57-AE3BC9304A26}" dt="2026-06-15T13:25:30.222" v="2346" actId="14100"/>
          <ac:spMkLst>
            <pc:docMk/>
            <pc:sldMk cId="1971169674" sldId="2146847000"/>
            <ac:spMk id="124" creationId="{B9D2B14E-7DC4-26AD-95C8-49EED548997D}"/>
          </ac:spMkLst>
        </pc:spChg>
        <pc:spChg chg="mod">
          <ac:chgData name="Christian Cole (Staff)" userId="7f7ebc88-9b79-4877-86dc-9fbffc8f896e" providerId="ADAL" clId="{FAB979B0-C99E-50DF-BE57-AE3BC9304A26}" dt="2026-06-15T13:26:10.002" v="2361" actId="207"/>
          <ac:spMkLst>
            <pc:docMk/>
            <pc:sldMk cId="1971169674" sldId="2146847000"/>
            <ac:spMk id="128" creationId="{BCE9E0B9-EA56-54E1-90FE-25997F230AD7}"/>
          </ac:spMkLst>
        </pc:spChg>
      </pc:sldChg>
      <pc:sldChg chg="addSp delSp modSp new mod modClrScheme chgLayout">
        <pc:chgData name="Christian Cole (Staff)" userId="7f7ebc88-9b79-4877-86dc-9fbffc8f896e" providerId="ADAL" clId="{FAB979B0-C99E-50DF-BE57-AE3BC9304A26}" dt="2026-06-15T16:49:10.677" v="3034" actId="1076"/>
        <pc:sldMkLst>
          <pc:docMk/>
          <pc:sldMk cId="1885539086" sldId="2146847001"/>
        </pc:sldMkLst>
        <pc:spChg chg="del mod ord">
          <ac:chgData name="Christian Cole (Staff)" userId="7f7ebc88-9b79-4877-86dc-9fbffc8f896e" providerId="ADAL" clId="{FAB979B0-C99E-50DF-BE57-AE3BC9304A26}" dt="2026-06-15T14:28:53.008" v="2417" actId="700"/>
          <ac:spMkLst>
            <pc:docMk/>
            <pc:sldMk cId="1885539086" sldId="2146847001"/>
            <ac:spMk id="2" creationId="{1AB4E26E-C88F-8DB7-AAF0-73A60DCBFEC6}"/>
          </ac:spMkLst>
        </pc:spChg>
        <pc:spChg chg="del">
          <ac:chgData name="Christian Cole (Staff)" userId="7f7ebc88-9b79-4877-86dc-9fbffc8f896e" providerId="ADAL" clId="{FAB979B0-C99E-50DF-BE57-AE3BC9304A26}" dt="2026-06-15T14:28:53.008" v="2417" actId="700"/>
          <ac:spMkLst>
            <pc:docMk/>
            <pc:sldMk cId="1885539086" sldId="2146847001"/>
            <ac:spMk id="3" creationId="{EDC5D045-F1B4-B14A-A512-72DD032D32FF}"/>
          </ac:spMkLst>
        </pc:spChg>
        <pc:spChg chg="del mod ord">
          <ac:chgData name="Christian Cole (Staff)" userId="7f7ebc88-9b79-4877-86dc-9fbffc8f896e" providerId="ADAL" clId="{FAB979B0-C99E-50DF-BE57-AE3BC9304A26}" dt="2026-06-15T14:28:53.008" v="2417" actId="700"/>
          <ac:spMkLst>
            <pc:docMk/>
            <pc:sldMk cId="1885539086" sldId="2146847001"/>
            <ac:spMk id="4" creationId="{3F836497-760B-1C9E-81D8-1B63A1BF3B6A}"/>
          </ac:spMkLst>
        </pc:spChg>
        <pc:spChg chg="del">
          <ac:chgData name="Christian Cole (Staff)" userId="7f7ebc88-9b79-4877-86dc-9fbffc8f896e" providerId="ADAL" clId="{FAB979B0-C99E-50DF-BE57-AE3BC9304A26}" dt="2026-06-15T14:28:53.008" v="2417" actId="700"/>
          <ac:spMkLst>
            <pc:docMk/>
            <pc:sldMk cId="1885539086" sldId="2146847001"/>
            <ac:spMk id="5" creationId="{C44E226B-4DD0-F2E7-5F94-A9548E4BC4A4}"/>
          </ac:spMkLst>
        </pc:spChg>
        <pc:spChg chg="add mod ord">
          <ac:chgData name="Christian Cole (Staff)" userId="7f7ebc88-9b79-4877-86dc-9fbffc8f896e" providerId="ADAL" clId="{FAB979B0-C99E-50DF-BE57-AE3BC9304A26}" dt="2026-06-15T14:33:45.736" v="2482" actId="20577"/>
          <ac:spMkLst>
            <pc:docMk/>
            <pc:sldMk cId="1885539086" sldId="2146847001"/>
            <ac:spMk id="6" creationId="{A7F83D91-AAC6-B8D9-26CA-BA2C4433B239}"/>
          </ac:spMkLst>
        </pc:spChg>
        <pc:spChg chg="add mod ord">
          <ac:chgData name="Christian Cole (Staff)" userId="7f7ebc88-9b79-4877-86dc-9fbffc8f896e" providerId="ADAL" clId="{FAB979B0-C99E-50DF-BE57-AE3BC9304A26}" dt="2026-06-15T14:49:07.552" v="2905" actId="20577"/>
          <ac:spMkLst>
            <pc:docMk/>
            <pc:sldMk cId="1885539086" sldId="2146847001"/>
            <ac:spMk id="7" creationId="{C26A7C4A-E406-4BD4-8460-424F3BC11633}"/>
          </ac:spMkLst>
        </pc:spChg>
        <pc:picChg chg="add mod">
          <ac:chgData name="Christian Cole (Staff)" userId="7f7ebc88-9b79-4877-86dc-9fbffc8f896e" providerId="ADAL" clId="{FAB979B0-C99E-50DF-BE57-AE3BC9304A26}" dt="2026-06-15T16:49:10.677" v="3034" actId="1076"/>
          <ac:picMkLst>
            <pc:docMk/>
            <pc:sldMk cId="1885539086" sldId="2146847001"/>
            <ac:picMk id="8" creationId="{185895C8-CA10-F3E4-7FEA-FD579FFB2055}"/>
          </ac:picMkLst>
        </pc:picChg>
      </pc:sldChg>
      <pc:sldChg chg="addSp delSp modSp new mod modClrScheme chgLayout">
        <pc:chgData name="Christian Cole (Staff)" userId="7f7ebc88-9b79-4877-86dc-9fbffc8f896e" providerId="ADAL" clId="{FAB979B0-C99E-50DF-BE57-AE3BC9304A26}" dt="2026-06-15T17:01:36.576" v="3343" actId="1076"/>
        <pc:sldMkLst>
          <pc:docMk/>
          <pc:sldMk cId="2097948741" sldId="2146847002"/>
        </pc:sldMkLst>
        <pc:spChg chg="del mod ord">
          <ac:chgData name="Christian Cole (Staff)" userId="7f7ebc88-9b79-4877-86dc-9fbffc8f896e" providerId="ADAL" clId="{FAB979B0-C99E-50DF-BE57-AE3BC9304A26}" dt="2026-06-15T16:52:28.486" v="3170" actId="700"/>
          <ac:spMkLst>
            <pc:docMk/>
            <pc:sldMk cId="2097948741" sldId="2146847002"/>
            <ac:spMk id="2" creationId="{F64D49D5-029B-90A0-57B1-B5891132D26C}"/>
          </ac:spMkLst>
        </pc:spChg>
        <pc:spChg chg="del">
          <ac:chgData name="Christian Cole (Staff)" userId="7f7ebc88-9b79-4877-86dc-9fbffc8f896e" providerId="ADAL" clId="{FAB979B0-C99E-50DF-BE57-AE3BC9304A26}" dt="2026-06-15T16:52:28.486" v="3170" actId="700"/>
          <ac:spMkLst>
            <pc:docMk/>
            <pc:sldMk cId="2097948741" sldId="2146847002"/>
            <ac:spMk id="3" creationId="{46C27922-AAF2-E978-3CF1-516875F89948}"/>
          </ac:spMkLst>
        </pc:spChg>
        <pc:spChg chg="del mod ord">
          <ac:chgData name="Christian Cole (Staff)" userId="7f7ebc88-9b79-4877-86dc-9fbffc8f896e" providerId="ADAL" clId="{FAB979B0-C99E-50DF-BE57-AE3BC9304A26}" dt="2026-06-15T16:52:28.486" v="3170" actId="700"/>
          <ac:spMkLst>
            <pc:docMk/>
            <pc:sldMk cId="2097948741" sldId="2146847002"/>
            <ac:spMk id="4" creationId="{15FD7A24-F2B9-06C2-EB49-870A8D4196A0}"/>
          </ac:spMkLst>
        </pc:spChg>
        <pc:spChg chg="del">
          <ac:chgData name="Christian Cole (Staff)" userId="7f7ebc88-9b79-4877-86dc-9fbffc8f896e" providerId="ADAL" clId="{FAB979B0-C99E-50DF-BE57-AE3BC9304A26}" dt="2026-06-15T16:52:28.486" v="3170" actId="700"/>
          <ac:spMkLst>
            <pc:docMk/>
            <pc:sldMk cId="2097948741" sldId="2146847002"/>
            <ac:spMk id="5" creationId="{F5D3733F-1F92-ACA2-8135-6E6C79476AED}"/>
          </ac:spMkLst>
        </pc:spChg>
        <pc:spChg chg="add mod ord">
          <ac:chgData name="Christian Cole (Staff)" userId="7f7ebc88-9b79-4877-86dc-9fbffc8f896e" providerId="ADAL" clId="{FAB979B0-C99E-50DF-BE57-AE3BC9304A26}" dt="2026-06-15T17:01:19.546" v="3311" actId="20577"/>
          <ac:spMkLst>
            <pc:docMk/>
            <pc:sldMk cId="2097948741" sldId="2146847002"/>
            <ac:spMk id="6" creationId="{6E7E0A25-EFFD-D124-E23B-8C53B0737EF9}"/>
          </ac:spMkLst>
        </pc:spChg>
        <pc:spChg chg="add mod ord">
          <ac:chgData name="Christian Cole (Staff)" userId="7f7ebc88-9b79-4877-86dc-9fbffc8f896e" providerId="ADAL" clId="{FAB979B0-C99E-50DF-BE57-AE3BC9304A26}" dt="2026-06-15T17:01:32.764" v="3342" actId="20577"/>
          <ac:spMkLst>
            <pc:docMk/>
            <pc:sldMk cId="2097948741" sldId="2146847002"/>
            <ac:spMk id="7" creationId="{FCA697EA-B08B-8942-8387-C8D347676116}"/>
          </ac:spMkLst>
        </pc:spChg>
        <pc:spChg chg="add mod">
          <ac:chgData name="Christian Cole (Staff)" userId="7f7ebc88-9b79-4877-86dc-9fbffc8f896e" providerId="ADAL" clId="{FAB979B0-C99E-50DF-BE57-AE3BC9304A26}" dt="2026-06-15T16:55:05.928" v="3200" actId="20577"/>
          <ac:spMkLst>
            <pc:docMk/>
            <pc:sldMk cId="2097948741" sldId="2146847002"/>
            <ac:spMk id="9" creationId="{55671D19-6CCD-C016-7913-9C40B0FE79C5}"/>
          </ac:spMkLst>
        </pc:spChg>
        <pc:spChg chg="add mod">
          <ac:chgData name="Christian Cole (Staff)" userId="7f7ebc88-9b79-4877-86dc-9fbffc8f896e" providerId="ADAL" clId="{FAB979B0-C99E-50DF-BE57-AE3BC9304A26}" dt="2026-06-15T17:00:20.336" v="3246" actId="1076"/>
          <ac:spMkLst>
            <pc:docMk/>
            <pc:sldMk cId="2097948741" sldId="2146847002"/>
            <ac:spMk id="25" creationId="{9EB87F86-4914-3780-3A76-4DAFB397C4EF}"/>
          </ac:spMkLst>
        </pc:spChg>
        <pc:picChg chg="add mod">
          <ac:chgData name="Christian Cole (Staff)" userId="7f7ebc88-9b79-4877-86dc-9fbffc8f896e" providerId="ADAL" clId="{FAB979B0-C99E-50DF-BE57-AE3BC9304A26}" dt="2026-06-15T17:00:52.960" v="3297" actId="1037"/>
          <ac:picMkLst>
            <pc:docMk/>
            <pc:sldMk cId="2097948741" sldId="2146847002"/>
            <ac:picMk id="11" creationId="{BD251F21-E041-850A-8369-5DC500EF2EC8}"/>
          </ac:picMkLst>
        </pc:picChg>
        <pc:picChg chg="add mod">
          <ac:chgData name="Christian Cole (Staff)" userId="7f7ebc88-9b79-4877-86dc-9fbffc8f896e" providerId="ADAL" clId="{FAB979B0-C99E-50DF-BE57-AE3BC9304A26}" dt="2026-06-15T17:01:05.306" v="3299" actId="1076"/>
          <ac:picMkLst>
            <pc:docMk/>
            <pc:sldMk cId="2097948741" sldId="2146847002"/>
            <ac:picMk id="13" creationId="{E9C38CEC-FDCB-7F96-4A86-AC19A6758BC6}"/>
          </ac:picMkLst>
        </pc:picChg>
        <pc:picChg chg="add mod">
          <ac:chgData name="Christian Cole (Staff)" userId="7f7ebc88-9b79-4877-86dc-9fbffc8f896e" providerId="ADAL" clId="{FAB979B0-C99E-50DF-BE57-AE3BC9304A26}" dt="2026-06-15T17:00:23.777" v="3248" actId="1076"/>
          <ac:picMkLst>
            <pc:docMk/>
            <pc:sldMk cId="2097948741" sldId="2146847002"/>
            <ac:picMk id="15" creationId="{17BA560C-68E4-5E76-AE54-07DB29FF1443}"/>
          </ac:picMkLst>
        </pc:picChg>
        <pc:picChg chg="add mod">
          <ac:chgData name="Christian Cole (Staff)" userId="7f7ebc88-9b79-4877-86dc-9fbffc8f896e" providerId="ADAL" clId="{FAB979B0-C99E-50DF-BE57-AE3BC9304A26}" dt="2026-06-15T17:00:35.234" v="3253" actId="1076"/>
          <ac:picMkLst>
            <pc:docMk/>
            <pc:sldMk cId="2097948741" sldId="2146847002"/>
            <ac:picMk id="17" creationId="{7DAEBC01-5347-93FF-245D-9EE8D9754C66}"/>
          </ac:picMkLst>
        </pc:picChg>
        <pc:picChg chg="add mod">
          <ac:chgData name="Christian Cole (Staff)" userId="7f7ebc88-9b79-4877-86dc-9fbffc8f896e" providerId="ADAL" clId="{FAB979B0-C99E-50DF-BE57-AE3BC9304A26}" dt="2026-06-15T17:00:21.973" v="3247" actId="1076"/>
          <ac:picMkLst>
            <pc:docMk/>
            <pc:sldMk cId="2097948741" sldId="2146847002"/>
            <ac:picMk id="19" creationId="{10562E7D-D484-11AF-FABD-93FA4774EE65}"/>
          </ac:picMkLst>
        </pc:picChg>
        <pc:picChg chg="add mod">
          <ac:chgData name="Christian Cole (Staff)" userId="7f7ebc88-9b79-4877-86dc-9fbffc8f896e" providerId="ADAL" clId="{FAB979B0-C99E-50DF-BE57-AE3BC9304A26}" dt="2026-06-15T17:01:36.576" v="3343" actId="1076"/>
          <ac:picMkLst>
            <pc:docMk/>
            <pc:sldMk cId="2097948741" sldId="2146847002"/>
            <ac:picMk id="21" creationId="{CCF895BC-9DC7-CC44-13B0-4F209E44ADA1}"/>
          </ac:picMkLst>
        </pc:picChg>
        <pc:picChg chg="add mod">
          <ac:chgData name="Christian Cole (Staff)" userId="7f7ebc88-9b79-4877-86dc-9fbffc8f896e" providerId="ADAL" clId="{FAB979B0-C99E-50DF-BE57-AE3BC9304A26}" dt="2026-06-15T17:00:29.363" v="3251" actId="1076"/>
          <ac:picMkLst>
            <pc:docMk/>
            <pc:sldMk cId="2097948741" sldId="2146847002"/>
            <ac:picMk id="23" creationId="{60EE181F-3438-63B6-CEFB-53ABFEF82EF7}"/>
          </ac:picMkLst>
        </pc:picChg>
      </pc:sldChg>
      <pc:sldChg chg="addSp delSp modSp new mod modClrScheme chgLayout">
        <pc:chgData name="Christian Cole (Staff)" userId="7f7ebc88-9b79-4877-86dc-9fbffc8f896e" providerId="ADAL" clId="{FAB979B0-C99E-50DF-BE57-AE3BC9304A26}" dt="2026-06-16T09:56:02.215" v="4072" actId="1076"/>
        <pc:sldMkLst>
          <pc:docMk/>
          <pc:sldMk cId="804111953" sldId="2146847003"/>
        </pc:sldMkLst>
        <pc:spChg chg="del mod ord">
          <ac:chgData name="Christian Cole (Staff)" userId="7f7ebc88-9b79-4877-86dc-9fbffc8f896e" providerId="ADAL" clId="{FAB979B0-C99E-50DF-BE57-AE3BC9304A26}" dt="2026-06-16T08:21:53.892" v="3345" actId="700"/>
          <ac:spMkLst>
            <pc:docMk/>
            <pc:sldMk cId="804111953" sldId="2146847003"/>
            <ac:spMk id="2" creationId="{F972BF7A-49C0-DF12-C741-4AA56DBCC602}"/>
          </ac:spMkLst>
        </pc:spChg>
        <pc:spChg chg="del">
          <ac:chgData name="Christian Cole (Staff)" userId="7f7ebc88-9b79-4877-86dc-9fbffc8f896e" providerId="ADAL" clId="{FAB979B0-C99E-50DF-BE57-AE3BC9304A26}" dt="2026-06-16T08:21:53.892" v="3345" actId="700"/>
          <ac:spMkLst>
            <pc:docMk/>
            <pc:sldMk cId="804111953" sldId="2146847003"/>
            <ac:spMk id="3" creationId="{DF15AF69-BD62-9F84-653A-743A45CA0A6F}"/>
          </ac:spMkLst>
        </pc:spChg>
        <pc:spChg chg="del mod ord">
          <ac:chgData name="Christian Cole (Staff)" userId="7f7ebc88-9b79-4877-86dc-9fbffc8f896e" providerId="ADAL" clId="{FAB979B0-C99E-50DF-BE57-AE3BC9304A26}" dt="2026-06-16T08:21:53.892" v="3345" actId="700"/>
          <ac:spMkLst>
            <pc:docMk/>
            <pc:sldMk cId="804111953" sldId="2146847003"/>
            <ac:spMk id="4" creationId="{6E27AE52-E1D1-0B23-FE81-D07C76281B31}"/>
          </ac:spMkLst>
        </pc:spChg>
        <pc:spChg chg="del">
          <ac:chgData name="Christian Cole (Staff)" userId="7f7ebc88-9b79-4877-86dc-9fbffc8f896e" providerId="ADAL" clId="{FAB979B0-C99E-50DF-BE57-AE3BC9304A26}" dt="2026-06-16T08:21:53.892" v="3345" actId="700"/>
          <ac:spMkLst>
            <pc:docMk/>
            <pc:sldMk cId="804111953" sldId="2146847003"/>
            <ac:spMk id="5" creationId="{186CC721-4D07-A156-32D9-15B5AFD6D1B8}"/>
          </ac:spMkLst>
        </pc:spChg>
        <pc:spChg chg="add mod ord">
          <ac:chgData name="Christian Cole (Staff)" userId="7f7ebc88-9b79-4877-86dc-9fbffc8f896e" providerId="ADAL" clId="{FAB979B0-C99E-50DF-BE57-AE3BC9304A26}" dt="2026-06-16T08:22:03.046" v="3367" actId="20577"/>
          <ac:spMkLst>
            <pc:docMk/>
            <pc:sldMk cId="804111953" sldId="2146847003"/>
            <ac:spMk id="6" creationId="{E528B6B5-DC40-DC7F-A8DB-E3ABC60A7A5E}"/>
          </ac:spMkLst>
        </pc:spChg>
        <pc:spChg chg="add mod ord">
          <ac:chgData name="Christian Cole (Staff)" userId="7f7ebc88-9b79-4877-86dc-9fbffc8f896e" providerId="ADAL" clId="{FAB979B0-C99E-50DF-BE57-AE3BC9304A26}" dt="2026-06-16T09:55:55.747" v="4071" actId="20577"/>
          <ac:spMkLst>
            <pc:docMk/>
            <pc:sldMk cId="804111953" sldId="2146847003"/>
            <ac:spMk id="7" creationId="{6A9CEE8D-5FBF-7611-B15D-89C288895DB0}"/>
          </ac:spMkLst>
        </pc:spChg>
        <pc:spChg chg="add del mod">
          <ac:chgData name="Christian Cole (Staff)" userId="7f7ebc88-9b79-4877-86dc-9fbffc8f896e" providerId="ADAL" clId="{FAB979B0-C99E-50DF-BE57-AE3BC9304A26}" dt="2026-06-16T08:24:58.653" v="3547"/>
          <ac:spMkLst>
            <pc:docMk/>
            <pc:sldMk cId="804111953" sldId="2146847003"/>
            <ac:spMk id="9" creationId="{8D846885-44A5-8E9A-222B-F85C52FF086B}"/>
          </ac:spMkLst>
        </pc:spChg>
        <pc:spChg chg="add mod">
          <ac:chgData name="Christian Cole (Staff)" userId="7f7ebc88-9b79-4877-86dc-9fbffc8f896e" providerId="ADAL" clId="{FAB979B0-C99E-50DF-BE57-AE3BC9304A26}" dt="2026-06-16T09:00:58.282" v="3898" actId="20577"/>
          <ac:spMkLst>
            <pc:docMk/>
            <pc:sldMk cId="804111953" sldId="2146847003"/>
            <ac:spMk id="11" creationId="{37AA08F1-6868-A778-0D29-9668AD04E50D}"/>
          </ac:spMkLst>
        </pc:spChg>
        <pc:spChg chg="add">
          <ac:chgData name="Christian Cole (Staff)" userId="7f7ebc88-9b79-4877-86dc-9fbffc8f896e" providerId="ADAL" clId="{FAB979B0-C99E-50DF-BE57-AE3BC9304A26}" dt="2026-06-16T08:31:12.212" v="3784"/>
          <ac:spMkLst>
            <pc:docMk/>
            <pc:sldMk cId="804111953" sldId="2146847003"/>
            <ac:spMk id="12" creationId="{F32835B4-E0CD-4CA4-21FE-419207D08B2E}"/>
          </ac:spMkLst>
        </pc:spChg>
        <pc:spChg chg="add mod">
          <ac:chgData name="Christian Cole (Staff)" userId="7f7ebc88-9b79-4877-86dc-9fbffc8f896e" providerId="ADAL" clId="{FAB979B0-C99E-50DF-BE57-AE3BC9304A26}" dt="2026-06-16T09:00:36.110" v="3883" actId="167"/>
          <ac:spMkLst>
            <pc:docMk/>
            <pc:sldMk cId="804111953" sldId="2146847003"/>
            <ac:spMk id="19" creationId="{1969A9FF-824C-D66E-C4F3-DF2BC2D3A394}"/>
          </ac:spMkLst>
        </pc:spChg>
        <pc:spChg chg="add mod">
          <ac:chgData name="Christian Cole (Staff)" userId="7f7ebc88-9b79-4877-86dc-9fbffc8f896e" providerId="ADAL" clId="{FAB979B0-C99E-50DF-BE57-AE3BC9304A26}" dt="2026-06-16T09:20:55.900" v="4044" actId="1076"/>
          <ac:spMkLst>
            <pc:docMk/>
            <pc:sldMk cId="804111953" sldId="2146847003"/>
            <ac:spMk id="20" creationId="{CF3285FE-289A-C5D2-12CC-0D9B6546493D}"/>
          </ac:spMkLst>
        </pc:spChg>
        <pc:picChg chg="add mod">
          <ac:chgData name="Christian Cole (Staff)" userId="7f7ebc88-9b79-4877-86dc-9fbffc8f896e" providerId="ADAL" clId="{FAB979B0-C99E-50DF-BE57-AE3BC9304A26}" dt="2026-06-16T08:22:16.908" v="3368"/>
          <ac:picMkLst>
            <pc:docMk/>
            <pc:sldMk cId="804111953" sldId="2146847003"/>
            <ac:picMk id="8" creationId="{FAAA82D2-C986-E3F2-D390-524B9DB7BFC0}"/>
          </ac:picMkLst>
        </pc:picChg>
        <pc:picChg chg="add mod">
          <ac:chgData name="Christian Cole (Staff)" userId="7f7ebc88-9b79-4877-86dc-9fbffc8f896e" providerId="ADAL" clId="{FAB979B0-C99E-50DF-BE57-AE3BC9304A26}" dt="2026-06-16T09:56:02.215" v="4072" actId="1076"/>
          <ac:picMkLst>
            <pc:docMk/>
            <pc:sldMk cId="804111953" sldId="2146847003"/>
            <ac:picMk id="13" creationId="{939075BC-2786-FB75-28D9-E6137B1E017C}"/>
          </ac:picMkLst>
        </pc:picChg>
        <pc:picChg chg="add del mod">
          <ac:chgData name="Christian Cole (Staff)" userId="7f7ebc88-9b79-4877-86dc-9fbffc8f896e" providerId="ADAL" clId="{FAB979B0-C99E-50DF-BE57-AE3BC9304A26}" dt="2026-06-16T08:33:46.081" v="3869" actId="478"/>
          <ac:picMkLst>
            <pc:docMk/>
            <pc:sldMk cId="804111953" sldId="2146847003"/>
            <ac:picMk id="15" creationId="{2B373401-8D06-BFF5-40A7-66B8BA5C3643}"/>
          </ac:picMkLst>
        </pc:picChg>
        <pc:picChg chg="add mod">
          <ac:chgData name="Christian Cole (Staff)" userId="7f7ebc88-9b79-4877-86dc-9fbffc8f896e" providerId="ADAL" clId="{FAB979B0-C99E-50DF-BE57-AE3BC9304A26}" dt="2026-06-16T09:01:05.018" v="3910" actId="1035"/>
          <ac:picMkLst>
            <pc:docMk/>
            <pc:sldMk cId="804111953" sldId="2146847003"/>
            <ac:picMk id="17" creationId="{82E2CA67-06B6-38F8-8E63-7E6A01B8D1D0}"/>
          </ac:picMkLst>
        </pc:picChg>
        <pc:picChg chg="add mod">
          <ac:chgData name="Christian Cole (Staff)" userId="7f7ebc88-9b79-4877-86dc-9fbffc8f896e" providerId="ADAL" clId="{FAB979B0-C99E-50DF-BE57-AE3BC9304A26}" dt="2026-06-16T09:00:39.780" v="3884" actId="1076"/>
          <ac:picMkLst>
            <pc:docMk/>
            <pc:sldMk cId="804111953" sldId="2146847003"/>
            <ac:picMk id="18" creationId="{1C558AB8-3824-DBE9-AD85-09B094A5D8A2}"/>
          </ac:picMkLst>
        </pc:picChg>
      </pc:sldChg>
      <pc:sldMasterChg chg="modSp">
        <pc:chgData name="Christian Cole (Staff)" userId="7f7ebc88-9b79-4877-86dc-9fbffc8f896e" providerId="ADAL" clId="{FAB979B0-C99E-50DF-BE57-AE3BC9304A26}" dt="2026-06-15T11:12:32.129" v="1345"/>
        <pc:sldMasterMkLst>
          <pc:docMk/>
          <pc:sldMasterMk cId="0" sldId="2147483648"/>
        </pc:sldMasterMkLst>
        <pc:grpChg chg="mod">
          <ac:chgData name="Christian Cole (Staff)" userId="7f7ebc88-9b79-4877-86dc-9fbffc8f896e" providerId="ADAL" clId="{FAB979B0-C99E-50DF-BE57-AE3BC9304A26}" dt="2026-06-15T11:12:32.129" v="1345"/>
          <ac:grpSpMkLst>
            <pc:docMk/>
            <pc:sldMasterMk cId="0" sldId="2147483648"/>
            <ac:grpSpMk id="10" creationId="{00000000-0000-0000-0000-000000000000}"/>
          </ac:grpSpMkLst>
        </pc:grpChg>
        <pc:grpChg chg="mod">
          <ac:chgData name="Christian Cole (Staff)" userId="7f7ebc88-9b79-4877-86dc-9fbffc8f896e" providerId="ADAL" clId="{FAB979B0-C99E-50DF-BE57-AE3BC9304A26}" dt="2026-06-15T11:12:32.129" v="1345"/>
          <ac:grpSpMkLst>
            <pc:docMk/>
            <pc:sldMasterMk cId="0" sldId="2147483648"/>
            <ac:grpSpMk id="11" creationId="{00000000-0000-0000-0000-000000000000}"/>
          </ac:grpSpMkLst>
        </pc:grp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0" sldId="2147483648"/>
            <ac:picMk id="12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0" sldId="2147483648"/>
            <ac:picMk id="13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0" sldId="2147483648"/>
            <ac:picMk id="14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0" sldId="2147483648"/>
            <ac:picMk id="15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0" sldId="2147483648"/>
            <ac:picMk id="16" creationId="{00000000-0000-0000-0000-000000000000}"/>
          </ac:picMkLst>
        </pc:picChg>
      </pc:sldMasterChg>
      <pc:sldMasterChg chg="modSp modSldLayout">
        <pc:chgData name="Christian Cole (Staff)" userId="7f7ebc88-9b79-4877-86dc-9fbffc8f896e" providerId="ADAL" clId="{FAB979B0-C99E-50DF-BE57-AE3BC9304A26}" dt="2026-06-15T11:12:32.129" v="1345"/>
        <pc:sldMasterMkLst>
          <pc:docMk/>
          <pc:sldMasterMk cId="0" sldId="2147483650"/>
        </pc:sldMasterMkLst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asterMk cId="0" sldId="2147483650"/>
            <ac:spMk id="19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asterMk cId="0" sldId="2147483650"/>
            <ac:spMk id="20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asterMk cId="0" sldId="2147483650"/>
            <ac:spMk id="21" creationId="{00000000-0000-0000-0000-000000000000}"/>
          </ac:spMkLst>
        </pc:spChg>
        <pc:grpChg chg="mod">
          <ac:chgData name="Christian Cole (Staff)" userId="7f7ebc88-9b79-4877-86dc-9fbffc8f896e" providerId="ADAL" clId="{FAB979B0-C99E-50DF-BE57-AE3BC9304A26}" dt="2026-06-15T11:12:32.129" v="1345"/>
          <ac:grpSpMkLst>
            <pc:docMk/>
            <pc:sldMasterMk cId="0" sldId="2147483650"/>
            <ac:grpSpMk id="22" creationId="{00000000-0000-0000-0000-000000000000}"/>
          </ac:grpSpMkLst>
        </pc:grpChg>
        <pc:grpChg chg="mod">
          <ac:chgData name="Christian Cole (Staff)" userId="7f7ebc88-9b79-4877-86dc-9fbffc8f896e" providerId="ADAL" clId="{FAB979B0-C99E-50DF-BE57-AE3BC9304A26}" dt="2026-06-15T11:12:32.129" v="1345"/>
          <ac:grpSpMkLst>
            <pc:docMk/>
            <pc:sldMasterMk cId="0" sldId="2147483650"/>
            <ac:grpSpMk id="23" creationId="{00000000-0000-0000-0000-000000000000}"/>
          </ac:grpSpMkLst>
        </pc:grp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0" sldId="2147483650"/>
            <ac:picMk id="24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0" sldId="2147483650"/>
            <ac:picMk id="25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0" sldId="2147483650"/>
            <ac:picMk id="26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0" sldId="2147483650"/>
            <ac:picMk id="27" creationId="{00000000-0000-0000-0000-000000000000}"/>
          </ac:picMkLst>
        </pc:pic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0" sldId="2147483650"/>
            <pc:sldLayoutMk cId="0" sldId="2147483651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0" sldId="2147483650"/>
              <pc:sldLayoutMk cId="0" sldId="2147483651"/>
              <ac:spMk id="29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0" sldId="2147483650"/>
              <pc:sldLayoutMk cId="0" sldId="2147483651"/>
              <ac:spMk id="30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0" sldId="2147483650"/>
              <pc:sldLayoutMk cId="0" sldId="2147483651"/>
              <ac:spMk id="31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0" sldId="2147483650"/>
              <pc:sldLayoutMk cId="0" sldId="2147483651"/>
              <ac:picMk id="32" creationId="{00000000-0000-0000-0000-000000000000}"/>
            </ac:picMkLst>
          </pc:picChg>
        </pc:sldLayoutChg>
      </pc:sldMasterChg>
      <pc:sldMasterChg chg="modSp modSldLayout">
        <pc:chgData name="Christian Cole (Staff)" userId="7f7ebc88-9b79-4877-86dc-9fbffc8f896e" providerId="ADAL" clId="{FAB979B0-C99E-50DF-BE57-AE3BC9304A26}" dt="2026-06-15T11:12:32.129" v="1345"/>
        <pc:sldMasterMkLst>
          <pc:docMk/>
          <pc:sldMasterMk cId="3116636605" sldId="2147483666"/>
        </pc:sldMasterMkLst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asterMk cId="3116636605" sldId="2147483666"/>
            <ac:spMk id="19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asterMk cId="3116636605" sldId="2147483666"/>
            <ac:spMk id="20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asterMk cId="3116636605" sldId="2147483666"/>
            <ac:spMk id="21" creationId="{00000000-0000-0000-0000-000000000000}"/>
          </ac:spMkLst>
        </pc:spChg>
        <pc:grpChg chg="mod">
          <ac:chgData name="Christian Cole (Staff)" userId="7f7ebc88-9b79-4877-86dc-9fbffc8f896e" providerId="ADAL" clId="{FAB979B0-C99E-50DF-BE57-AE3BC9304A26}" dt="2026-06-15T11:12:32.129" v="1345"/>
          <ac:grpSpMkLst>
            <pc:docMk/>
            <pc:sldMasterMk cId="3116636605" sldId="2147483666"/>
            <ac:grpSpMk id="23" creationId="{00000000-0000-0000-0000-000000000000}"/>
          </ac:grpSpMkLst>
        </pc:grpChg>
        <pc:grpChg chg="mod">
          <ac:chgData name="Christian Cole (Staff)" userId="7f7ebc88-9b79-4877-86dc-9fbffc8f896e" providerId="ADAL" clId="{FAB979B0-C99E-50DF-BE57-AE3BC9304A26}" dt="2026-06-15T11:12:32.129" v="1345"/>
          <ac:grpSpMkLst>
            <pc:docMk/>
            <pc:sldMasterMk cId="3116636605" sldId="2147483666"/>
            <ac:grpSpMk id="24" creationId="{00000000-0000-0000-0000-000000000000}"/>
          </ac:grpSpMkLst>
        </pc:grp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3116636605" sldId="2147483666"/>
            <ac:picMk id="22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3116636605" sldId="2147483666"/>
            <ac:picMk id="25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3116636605" sldId="2147483666"/>
            <ac:picMk id="26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3116636605" sldId="2147483666"/>
            <ac:picMk id="27" creationId="{00000000-0000-0000-0000-000000000000}"/>
          </ac:picMkLst>
        </pc:pic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3116636605" sldId="2147483666"/>
            <pc:sldLayoutMk cId="1984641292" sldId="2147483667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984641292" sldId="2147483667"/>
              <ac:spMk id="35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984641292" sldId="2147483667"/>
              <ac:spMk id="36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984641292" sldId="2147483667"/>
              <ac:spMk id="37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1984641292" sldId="2147483667"/>
              <ac:picMk id="38" creationId="{00000000-0000-0000-0000-000000000000}"/>
            </ac:picMkLst>
          </pc:pic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1984641292" sldId="2147483667"/>
              <ac:picMk id="39" creationId="{00000000-0000-0000-0000-000000000000}"/>
            </ac:picMkLst>
          </pc:picChg>
        </pc:sldLayout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3116636605" sldId="2147483666"/>
            <pc:sldLayoutMk cId="4271509883" sldId="2147483668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4271509883" sldId="2147483668"/>
              <ac:spMk id="42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4271509883" sldId="2147483668"/>
              <ac:spMk id="43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4271509883" sldId="2147483668"/>
              <ac:spMk id="44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4271509883" sldId="2147483668"/>
              <ac:picMk id="41" creationId="{00000000-0000-0000-0000-000000000000}"/>
            </ac:picMkLst>
          </pc:pic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4271509883" sldId="2147483668"/>
              <ac:picMk id="45" creationId="{00000000-0000-0000-0000-000000000000}"/>
            </ac:picMkLst>
          </pc:picChg>
        </pc:sldLayout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3116636605" sldId="2147483666"/>
            <pc:sldLayoutMk cId="3067876170" sldId="2147483669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067876170" sldId="2147483669"/>
              <ac:spMk id="47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067876170" sldId="2147483669"/>
              <ac:spMk id="48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067876170" sldId="2147483669"/>
              <ac:spMk id="49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067876170" sldId="2147483669"/>
              <ac:spMk id="50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3067876170" sldId="2147483669"/>
              <ac:picMk id="51" creationId="{00000000-0000-0000-0000-000000000000}"/>
            </ac:picMkLst>
          </pc:picChg>
        </pc:sldLayout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3116636605" sldId="2147483666"/>
            <pc:sldLayoutMk cId="1288996119" sldId="2147483670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288996119" sldId="2147483670"/>
              <ac:spMk id="53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288996119" sldId="2147483670"/>
              <ac:spMk id="54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288996119" sldId="2147483670"/>
              <ac:spMk id="55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288996119" sldId="2147483670"/>
              <ac:spMk id="56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1288996119" sldId="2147483670"/>
              <ac:picMk id="57" creationId="{00000000-0000-0000-0000-000000000000}"/>
            </ac:picMkLst>
          </pc:picChg>
        </pc:sldLayout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3116636605" sldId="2147483666"/>
            <pc:sldLayoutMk cId="2337912847" sldId="2147483671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2337912847" sldId="2147483671"/>
              <ac:spMk id="59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2337912847" sldId="2147483671"/>
              <ac:spMk id="60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2337912847" sldId="2147483671"/>
              <ac:picMk id="61" creationId="{00000000-0000-0000-0000-000000000000}"/>
            </ac:picMkLst>
          </pc:picChg>
        </pc:sldLayout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3116636605" sldId="2147483666"/>
            <pc:sldLayoutMk cId="3716656374" sldId="2147483672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716656374" sldId="2147483672"/>
              <ac:spMk id="64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716656374" sldId="2147483672"/>
              <ac:spMk id="65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716656374" sldId="2147483672"/>
              <ac:spMk id="66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716656374" sldId="2147483672"/>
              <ac:spMk id="67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3716656374" sldId="2147483672"/>
              <ac:picMk id="63" creationId="{00000000-0000-0000-0000-000000000000}"/>
            </ac:picMkLst>
          </pc:picChg>
        </pc:sldLayout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3116636605" sldId="2147483666"/>
            <pc:sldLayoutMk cId="1844123172" sldId="2147483673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844123172" sldId="2147483673"/>
              <ac:spMk id="70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844123172" sldId="2147483673"/>
              <ac:spMk id="71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844123172" sldId="2147483673"/>
              <ac:spMk id="72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844123172" sldId="2147483673"/>
              <ac:spMk id="73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1844123172" sldId="2147483673"/>
              <ac:picMk id="69" creationId="{00000000-0000-0000-0000-000000000000}"/>
            </ac:picMkLst>
          </pc:picChg>
        </pc:sldLayout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3116636605" sldId="2147483666"/>
            <pc:sldLayoutMk cId="1925493147" sldId="2147483674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925493147" sldId="2147483674"/>
              <ac:spMk id="75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925493147" sldId="2147483674"/>
              <ac:spMk id="76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1925493147" sldId="2147483674"/>
              <ac:picMk id="77" creationId="{00000000-0000-0000-0000-000000000000}"/>
            </ac:picMkLst>
          </pc:picChg>
        </pc:sldLayout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3116636605" sldId="2147483666"/>
            <pc:sldLayoutMk cId="3244188459" sldId="2147483675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244188459" sldId="2147483675"/>
              <ac:spMk id="80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244188459" sldId="2147483675"/>
              <ac:spMk id="81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244188459" sldId="2147483675"/>
              <ac:spMk id="82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244188459" sldId="2147483675"/>
              <ac:spMk id="83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3244188459" sldId="2147483675"/>
              <ac:picMk id="79" creationId="{00000000-0000-0000-0000-000000000000}"/>
            </ac:picMkLst>
          </pc:picChg>
        </pc:sldLayout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3116636605" sldId="2147483666"/>
            <pc:sldLayoutMk cId="3663706243" sldId="2147483676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663706243" sldId="2147483676"/>
              <ac:spMk id="86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663706243" sldId="2147483676"/>
              <ac:spMk id="87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663706243" sldId="2147483676"/>
              <ac:spMk id="88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3663706243" sldId="2147483676"/>
              <ac:spMk id="89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3663706243" sldId="2147483676"/>
              <ac:picMk id="85" creationId="{00000000-0000-0000-0000-000000000000}"/>
            </ac:picMkLst>
          </pc:picChg>
        </pc:sldLayout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3116636605" sldId="2147483666"/>
            <pc:sldLayoutMk cId="197792143" sldId="2147483677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97792143" sldId="2147483677"/>
              <ac:spMk id="92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3116636605" sldId="2147483666"/>
              <pc:sldLayoutMk cId="197792143" sldId="2147483677"/>
              <ac:spMk id="93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3116636605" sldId="2147483666"/>
              <pc:sldLayoutMk cId="197792143" sldId="2147483677"/>
              <ac:picMk id="91" creationId="{00000000-0000-0000-0000-000000000000}"/>
            </ac:picMkLst>
          </pc:picChg>
        </pc:sldLayoutChg>
      </pc:sldMasterChg>
      <pc:sldMasterChg chg="modSp modSldLayout">
        <pc:chgData name="Christian Cole (Staff)" userId="7f7ebc88-9b79-4877-86dc-9fbffc8f896e" providerId="ADAL" clId="{FAB979B0-C99E-50DF-BE57-AE3BC9304A26}" dt="2026-06-15T11:12:32.129" v="1345"/>
        <pc:sldMasterMkLst>
          <pc:docMk/>
          <pc:sldMasterMk cId="1645899910" sldId="2147483679"/>
        </pc:sldMasterMkLst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asterMk cId="1645899910" sldId="2147483679"/>
            <ac:spMk id="19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asterMk cId="1645899910" sldId="2147483679"/>
            <ac:spMk id="20" creationId="{00000000-0000-0000-0000-000000000000}"/>
          </ac:spMkLst>
        </pc:spChg>
        <pc:spChg chg="mod">
          <ac:chgData name="Christian Cole (Staff)" userId="7f7ebc88-9b79-4877-86dc-9fbffc8f896e" providerId="ADAL" clId="{FAB979B0-C99E-50DF-BE57-AE3BC9304A26}" dt="2026-06-15T11:12:32.129" v="1345"/>
          <ac:spMkLst>
            <pc:docMk/>
            <pc:sldMasterMk cId="1645899910" sldId="2147483679"/>
            <ac:spMk id="21" creationId="{00000000-0000-0000-0000-000000000000}"/>
          </ac:spMkLst>
        </pc:spChg>
        <pc:grpChg chg="mod">
          <ac:chgData name="Christian Cole (Staff)" userId="7f7ebc88-9b79-4877-86dc-9fbffc8f896e" providerId="ADAL" clId="{FAB979B0-C99E-50DF-BE57-AE3BC9304A26}" dt="2026-06-15T11:12:32.129" v="1345"/>
          <ac:grpSpMkLst>
            <pc:docMk/>
            <pc:sldMasterMk cId="1645899910" sldId="2147483679"/>
            <ac:grpSpMk id="22" creationId="{00000000-0000-0000-0000-000000000000}"/>
          </ac:grpSpMkLst>
        </pc:grpChg>
        <pc:grpChg chg="mod">
          <ac:chgData name="Christian Cole (Staff)" userId="7f7ebc88-9b79-4877-86dc-9fbffc8f896e" providerId="ADAL" clId="{FAB979B0-C99E-50DF-BE57-AE3BC9304A26}" dt="2026-06-15T11:12:32.129" v="1345"/>
          <ac:grpSpMkLst>
            <pc:docMk/>
            <pc:sldMasterMk cId="1645899910" sldId="2147483679"/>
            <ac:grpSpMk id="23" creationId="{00000000-0000-0000-0000-000000000000}"/>
          </ac:grpSpMkLst>
        </pc:grp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1645899910" sldId="2147483679"/>
            <ac:picMk id="24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1645899910" sldId="2147483679"/>
            <ac:picMk id="25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1645899910" sldId="2147483679"/>
            <ac:picMk id="26" creationId="{00000000-0000-0000-0000-000000000000}"/>
          </ac:picMkLst>
        </pc:picChg>
        <pc:picChg chg="mod">
          <ac:chgData name="Christian Cole (Staff)" userId="7f7ebc88-9b79-4877-86dc-9fbffc8f896e" providerId="ADAL" clId="{FAB979B0-C99E-50DF-BE57-AE3BC9304A26}" dt="2026-06-15T11:12:32.129" v="1345"/>
          <ac:picMkLst>
            <pc:docMk/>
            <pc:sldMasterMk cId="1645899910" sldId="2147483679"/>
            <ac:picMk id="27" creationId="{00000000-0000-0000-0000-000000000000}"/>
          </ac:picMkLst>
        </pc:pic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1645899910" sldId="2147483679"/>
            <pc:sldLayoutMk cId="2233931804" sldId="2147483680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1645899910" sldId="2147483679"/>
              <pc:sldLayoutMk cId="2233931804" sldId="2147483680"/>
              <ac:spMk id="29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1645899910" sldId="2147483679"/>
              <pc:sldLayoutMk cId="2233931804" sldId="2147483680"/>
              <ac:spMk id="30" creationId="{00000000-0000-0000-0000-000000000000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1645899910" sldId="2147483679"/>
              <pc:sldLayoutMk cId="2233931804" sldId="2147483680"/>
              <ac:spMk id="31" creationId="{00000000-0000-0000-0000-000000000000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1645899910" sldId="2147483679"/>
              <pc:sldLayoutMk cId="2233931804" sldId="2147483680"/>
              <ac:picMk id="32" creationId="{00000000-0000-0000-0000-000000000000}"/>
            </ac:picMkLst>
          </pc:picChg>
        </pc:sldLayoutChg>
        <pc:sldLayoutChg chg="modSp">
          <pc:chgData name="Christian Cole (Staff)" userId="7f7ebc88-9b79-4877-86dc-9fbffc8f896e" providerId="ADAL" clId="{FAB979B0-C99E-50DF-BE57-AE3BC9304A26}" dt="2026-06-15T11:12:32.129" v="1345"/>
          <pc:sldLayoutMkLst>
            <pc:docMk/>
            <pc:sldMasterMk cId="1645899910" sldId="2147483679"/>
            <pc:sldLayoutMk cId="571112806" sldId="2147483683"/>
          </pc:sldLayoutMkLst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1645899910" sldId="2147483679"/>
              <pc:sldLayoutMk cId="571112806" sldId="2147483683"/>
              <ac:spMk id="2" creationId="{73282388-41D6-1872-059F-464F63942BB2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1645899910" sldId="2147483679"/>
              <pc:sldLayoutMk cId="571112806" sldId="2147483683"/>
              <ac:spMk id="3" creationId="{03551423-B392-5916-E6BA-CAE350BDA449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1645899910" sldId="2147483679"/>
              <pc:sldLayoutMk cId="571112806" sldId="2147483683"/>
              <ac:spMk id="7" creationId="{14307E35-9534-6F0F-FA00-086B20524068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1645899910" sldId="2147483679"/>
              <pc:sldLayoutMk cId="571112806" sldId="2147483683"/>
              <ac:spMk id="8" creationId="{4E4B5289-1C28-2EB2-59BD-84904F318201}"/>
            </ac:spMkLst>
          </pc:spChg>
          <pc:spChg chg="mod">
            <ac:chgData name="Christian Cole (Staff)" userId="7f7ebc88-9b79-4877-86dc-9fbffc8f896e" providerId="ADAL" clId="{FAB979B0-C99E-50DF-BE57-AE3BC9304A26}" dt="2026-06-15T11:12:32.129" v="1345"/>
            <ac:spMkLst>
              <pc:docMk/>
              <pc:sldMasterMk cId="1645899910" sldId="2147483679"/>
              <pc:sldLayoutMk cId="571112806" sldId="2147483683"/>
              <ac:spMk id="9" creationId="{CD9F67D6-7D2C-05AC-CD41-52E333039BED}"/>
            </ac:spMkLst>
          </pc:sp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1645899910" sldId="2147483679"/>
              <pc:sldLayoutMk cId="571112806" sldId="2147483683"/>
              <ac:picMk id="11" creationId="{3F923170-EF84-7AAD-F3F3-8F01F86F8707}"/>
            </ac:picMkLst>
          </pc:picChg>
          <pc:picChg chg="mod">
            <ac:chgData name="Christian Cole (Staff)" userId="7f7ebc88-9b79-4877-86dc-9fbffc8f896e" providerId="ADAL" clId="{FAB979B0-C99E-50DF-BE57-AE3BC9304A26}" dt="2026-06-15T11:12:32.129" v="1345"/>
            <ac:picMkLst>
              <pc:docMk/>
              <pc:sldMasterMk cId="1645899910" sldId="2147483679"/>
              <pc:sldLayoutMk cId="571112806" sldId="2147483683"/>
              <ac:picMk id="13" creationId="{91CE2D02-40B3-89FB-DBFB-DD69B8535614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A2843182-C861-BF68-E503-37E1C6C39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:notes">
            <a:extLst>
              <a:ext uri="{FF2B5EF4-FFF2-40B4-BE49-F238E27FC236}">
                <a16:creationId xmlns:a16="http://schemas.microsoft.com/office/drawing/2014/main" id="{D99CDDC3-D7A6-39AD-D1F2-2E08F08D27E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2:notes">
            <a:extLst>
              <a:ext uri="{FF2B5EF4-FFF2-40B4-BE49-F238E27FC236}">
                <a16:creationId xmlns:a16="http://schemas.microsoft.com/office/drawing/2014/main" id="{5A809875-2774-D262-52E8-061026E4B7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93479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ED78D-EB29-DD31-FE04-42630C753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3D769A-2B8E-CA6B-830A-5769C9B4DD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4644C4-20DC-0D6B-2837-B02931C12F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EDC74-3E73-A75B-302C-0952782A0D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2A497-29C6-7B44-AB36-B9B71219B7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009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>
          <a:extLst>
            <a:ext uri="{FF2B5EF4-FFF2-40B4-BE49-F238E27FC236}">
              <a16:creationId xmlns:a16="http://schemas.microsoft.com/office/drawing/2014/main" id="{22DF43BB-EF9E-9025-146C-A7E010740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8:notes">
            <a:extLst>
              <a:ext uri="{FF2B5EF4-FFF2-40B4-BE49-F238E27FC236}">
                <a16:creationId xmlns:a16="http://schemas.microsoft.com/office/drawing/2014/main" id="{0F6789F2-9258-DE67-1DB3-86FC104D22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8:notes">
            <a:extLst>
              <a:ext uri="{FF2B5EF4-FFF2-40B4-BE49-F238E27FC236}">
                <a16:creationId xmlns:a16="http://schemas.microsoft.com/office/drawing/2014/main" id="{80DD0542-745B-A7A5-9708-A799DA3B99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05" name="Google Shape;105;p8:notes">
            <a:extLst>
              <a:ext uri="{FF2B5EF4-FFF2-40B4-BE49-F238E27FC236}">
                <a16:creationId xmlns:a16="http://schemas.microsoft.com/office/drawing/2014/main" id="{7DBC1417-1EAE-64BF-04C9-895331715B8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3597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6.svg"/><Relationship Id="rId4" Type="http://schemas.openxmlformats.org/officeDocument/2006/relationships/image" Target="../media/image17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ext and portrait image">
  <p:cSld name="1_Text and portrait imag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56" descr="A colorful squares and circles&#10;&#10;Description automatically generated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2538414" y="1425542"/>
            <a:ext cx="4067172" cy="2287713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56"/>
          <p:cNvSpPr txBox="1">
            <a:spLocks noGrp="1"/>
          </p:cNvSpPr>
          <p:nvPr>
            <p:ph type="title"/>
          </p:nvPr>
        </p:nvSpPr>
        <p:spPr>
          <a:xfrm>
            <a:off x="279229" y="294300"/>
            <a:ext cx="6750000" cy="66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56"/>
          <p:cNvSpPr txBox="1">
            <a:spLocks noGrp="1"/>
          </p:cNvSpPr>
          <p:nvPr>
            <p:ph type="body" idx="1"/>
          </p:nvPr>
        </p:nvSpPr>
        <p:spPr>
          <a:xfrm>
            <a:off x="279229" y="1142100"/>
            <a:ext cx="5677175" cy="3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b="0"/>
            </a:lvl1pPr>
            <a:lvl2pPr marL="685800" lvl="1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o"/>
              <a:defRPr/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▪"/>
              <a:defRPr/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56"/>
          <p:cNvSpPr>
            <a:spLocks noGrp="1"/>
          </p:cNvSpPr>
          <p:nvPr>
            <p:ph type="pic" idx="2"/>
          </p:nvPr>
        </p:nvSpPr>
        <p:spPr>
          <a:xfrm>
            <a:off x="6172201" y="1142100"/>
            <a:ext cx="2692572" cy="325890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56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6656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ext and portrait image">
  <p:cSld name="4_Text and portrait imag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57" descr="A colorful squares and circles&#10;&#10;Description automatically generated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2538414" y="1425542"/>
            <a:ext cx="4067172" cy="2287713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57"/>
          <p:cNvSpPr txBox="1">
            <a:spLocks noGrp="1"/>
          </p:cNvSpPr>
          <p:nvPr>
            <p:ph type="body" idx="1"/>
          </p:nvPr>
        </p:nvSpPr>
        <p:spPr>
          <a:xfrm>
            <a:off x="3187598" y="1142100"/>
            <a:ext cx="5677175" cy="3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b="0"/>
            </a:lvl1pPr>
            <a:lvl2pPr marL="685800" lvl="1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o"/>
              <a:defRPr/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▪"/>
              <a:defRPr/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57"/>
          <p:cNvSpPr txBox="1">
            <a:spLocks noGrp="1"/>
          </p:cNvSpPr>
          <p:nvPr>
            <p:ph type="title"/>
          </p:nvPr>
        </p:nvSpPr>
        <p:spPr>
          <a:xfrm>
            <a:off x="279229" y="294300"/>
            <a:ext cx="6750000" cy="66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7"/>
          <p:cNvSpPr>
            <a:spLocks noGrp="1"/>
          </p:cNvSpPr>
          <p:nvPr>
            <p:ph type="pic" idx="2"/>
          </p:nvPr>
        </p:nvSpPr>
        <p:spPr>
          <a:xfrm>
            <a:off x="279230" y="1142100"/>
            <a:ext cx="2692572" cy="32589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57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4123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Just title">
  <p:cSld name="1_Just tit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8"/>
          <p:cNvSpPr txBox="1">
            <a:spLocks noGrp="1"/>
          </p:cNvSpPr>
          <p:nvPr>
            <p:ph type="title"/>
          </p:nvPr>
        </p:nvSpPr>
        <p:spPr>
          <a:xfrm>
            <a:off x="279229" y="294300"/>
            <a:ext cx="6750000" cy="66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8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  <p:pic>
        <p:nvPicPr>
          <p:cNvPr id="77" name="Google Shape;77;p58" descr="A colorful squares and circles&#10;&#10;Description automatically generated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2538414" y="1425542"/>
            <a:ext cx="4067172" cy="2287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5493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ext and portrait image">
  <p:cSld name="2_Text and portrait imag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59" descr="A black and grey text&#10;&#10;Description automatically generated"/>
          <p:cNvPicPr preferRelativeResize="0"/>
          <p:nvPr/>
        </p:nvPicPr>
        <p:blipFill rotWithShape="1">
          <a:blip r:embed="rId2" cstate="hqprint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4349" y="1291066"/>
            <a:ext cx="2655302" cy="256136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59"/>
          <p:cNvSpPr txBox="1">
            <a:spLocks noGrp="1"/>
          </p:cNvSpPr>
          <p:nvPr>
            <p:ph type="title"/>
          </p:nvPr>
        </p:nvSpPr>
        <p:spPr>
          <a:xfrm>
            <a:off x="279229" y="294300"/>
            <a:ext cx="6750000" cy="66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9"/>
          <p:cNvSpPr txBox="1">
            <a:spLocks noGrp="1"/>
          </p:cNvSpPr>
          <p:nvPr>
            <p:ph type="body" idx="1"/>
          </p:nvPr>
        </p:nvSpPr>
        <p:spPr>
          <a:xfrm>
            <a:off x="279229" y="1142100"/>
            <a:ext cx="5677175" cy="3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b="0"/>
            </a:lvl1pPr>
            <a:lvl2pPr marL="685800" lvl="1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o"/>
              <a:defRPr/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▪"/>
              <a:defRPr/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59"/>
          <p:cNvSpPr>
            <a:spLocks noGrp="1"/>
          </p:cNvSpPr>
          <p:nvPr>
            <p:ph type="pic" idx="2"/>
          </p:nvPr>
        </p:nvSpPr>
        <p:spPr>
          <a:xfrm>
            <a:off x="6172201" y="1142100"/>
            <a:ext cx="2692572" cy="32589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59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4188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ext and portrait image">
  <p:cSld name="5_Text and portrait imag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60" descr="A black and grey text&#10;&#10;Description automatically generated"/>
          <p:cNvPicPr preferRelativeResize="0"/>
          <p:nvPr/>
        </p:nvPicPr>
        <p:blipFill rotWithShape="1">
          <a:blip r:embed="rId2" cstate="hqprint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4349" y="1291066"/>
            <a:ext cx="2655302" cy="256136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60"/>
          <p:cNvSpPr txBox="1">
            <a:spLocks noGrp="1"/>
          </p:cNvSpPr>
          <p:nvPr>
            <p:ph type="body" idx="1"/>
          </p:nvPr>
        </p:nvSpPr>
        <p:spPr>
          <a:xfrm>
            <a:off x="3187598" y="1142100"/>
            <a:ext cx="5677175" cy="3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b="0"/>
            </a:lvl1pPr>
            <a:lvl2pPr marL="685800" lvl="1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o"/>
              <a:defRPr/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▪"/>
              <a:defRPr/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60"/>
          <p:cNvSpPr txBox="1">
            <a:spLocks noGrp="1"/>
          </p:cNvSpPr>
          <p:nvPr>
            <p:ph type="title"/>
          </p:nvPr>
        </p:nvSpPr>
        <p:spPr>
          <a:xfrm>
            <a:off x="279229" y="294300"/>
            <a:ext cx="6750000" cy="66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0"/>
          <p:cNvSpPr>
            <a:spLocks noGrp="1"/>
          </p:cNvSpPr>
          <p:nvPr>
            <p:ph type="pic" idx="2"/>
          </p:nvPr>
        </p:nvSpPr>
        <p:spPr>
          <a:xfrm>
            <a:off x="279230" y="1142100"/>
            <a:ext cx="2692572" cy="3258900"/>
          </a:xfrm>
          <a:prstGeom prst="rect">
            <a:avLst/>
          </a:prstGeom>
          <a:noFill/>
          <a:ln>
            <a:noFill/>
          </a:ln>
        </p:spPr>
      </p:sp>
      <p:sp>
        <p:nvSpPr>
          <p:cNvPr id="89" name="Google Shape;89;p60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3706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ust title D">
  <p:cSld name="Just title D">
    <p:bg>
      <p:bgPr>
        <a:solidFill>
          <a:schemeClr val="dk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61" descr="A black and grey text&#10;&#10;Description automatically generated"/>
          <p:cNvPicPr preferRelativeResize="0"/>
          <p:nvPr/>
        </p:nvPicPr>
        <p:blipFill rotWithShape="1">
          <a:blip r:embed="rId2" cstate="hqprint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4349" y="1291066"/>
            <a:ext cx="2655302" cy="256136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61"/>
          <p:cNvSpPr txBox="1">
            <a:spLocks noGrp="1"/>
          </p:cNvSpPr>
          <p:nvPr>
            <p:ph type="title"/>
          </p:nvPr>
        </p:nvSpPr>
        <p:spPr>
          <a:xfrm>
            <a:off x="279229" y="294300"/>
            <a:ext cx="6750000" cy="66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1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792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page text" type="obj">
  <p:cSld name="Full page text">
    <p:bg>
      <p:bgPr>
        <a:solidFill>
          <a:schemeClr val="accen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0"/>
          <p:cNvSpPr txBox="1">
            <a:spLocks noGrp="1"/>
          </p:cNvSpPr>
          <p:nvPr>
            <p:ph type="title"/>
          </p:nvPr>
        </p:nvSpPr>
        <p:spPr>
          <a:xfrm>
            <a:off x="279228" y="294300"/>
            <a:ext cx="67500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body" idx="1"/>
          </p:nvPr>
        </p:nvSpPr>
        <p:spPr>
          <a:xfrm>
            <a:off x="279229" y="1142100"/>
            <a:ext cx="8585543" cy="3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b="0"/>
            </a:lvl1pPr>
            <a:lvl2pPr marL="685800" lvl="1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o"/>
              <a:defRPr/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▪"/>
              <a:defRPr/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  <p:pic>
        <p:nvPicPr>
          <p:cNvPr id="32" name="Google Shape;32;p30" descr="A colorful rainbow with black background&#10;&#10;Description automatically generated"/>
          <p:cNvPicPr preferRelativeResize="0"/>
          <p:nvPr/>
        </p:nvPicPr>
        <p:blipFill rotWithShape="1">
          <a:blip r:embed="rId2">
            <a:alphaModFix amt="5000"/>
          </a:blip>
          <a:srcRect/>
          <a:stretch/>
        </p:blipFill>
        <p:spPr>
          <a:xfrm rot="-5400000" flipH="1">
            <a:off x="6368874" y="2481846"/>
            <a:ext cx="2880939" cy="2753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3931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82388-41D6-1872-059F-464F63942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741"/>
            <a:ext cx="7886700" cy="5023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51423-B392-5916-E6BA-CAE350BDA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5997"/>
            <a:ext cx="7886700" cy="3263504"/>
          </a:xfrm>
        </p:spPr>
        <p:txBody>
          <a:bodyPr/>
          <a:lstStyle>
            <a:lvl1pPr>
              <a:defRPr sz="1800">
                <a:solidFill>
                  <a:srgbClr val="3B3B3B"/>
                </a:solidFill>
              </a:defRPr>
            </a:lvl1pPr>
            <a:lvl2pPr>
              <a:defRPr sz="1650">
                <a:solidFill>
                  <a:srgbClr val="3B3B3B"/>
                </a:solidFill>
              </a:defRPr>
            </a:lvl2pPr>
            <a:lvl3pPr>
              <a:defRPr>
                <a:solidFill>
                  <a:srgbClr val="3B3B3B"/>
                </a:solidFill>
              </a:defRPr>
            </a:lvl3pPr>
            <a:lvl4pPr>
              <a:defRPr>
                <a:solidFill>
                  <a:srgbClr val="3B3B3B"/>
                </a:solidFill>
              </a:defRPr>
            </a:lvl4pPr>
            <a:lvl5pPr>
              <a:defRPr>
                <a:solidFill>
                  <a:srgbClr val="3B3B3B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CD9F67D6-7D2C-05AC-CD41-52E333039B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951" y="4771532"/>
            <a:ext cx="5521395" cy="237642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Presentation details</a:t>
            </a:r>
          </a:p>
        </p:txBody>
      </p:sp>
      <p:pic>
        <p:nvPicPr>
          <p:cNvPr id="11" name="Graphic 10" descr="University of Dundee &#10;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01" y="4761043"/>
            <a:ext cx="188576" cy="25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12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61C2D4E-B664-FDE4-BBA1-1A8E49422AF4}"/>
              </a:ext>
            </a:extLst>
          </p:cNvPr>
          <p:cNvSpPr/>
          <p:nvPr userDrawn="1"/>
        </p:nvSpPr>
        <p:spPr>
          <a:xfrm>
            <a:off x="6093000" y="1714500"/>
            <a:ext cx="3051000" cy="3429000"/>
          </a:xfrm>
          <a:prstGeom prst="rect">
            <a:avLst/>
          </a:prstGeom>
          <a:solidFill>
            <a:srgbClr val="D1E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23" name="Graphic 22" descr="University of Dundee logo">
            <a:extLst>
              <a:ext uri="{FF2B5EF4-FFF2-40B4-BE49-F238E27FC236}">
                <a16:creationId xmlns:a16="http://schemas.microsoft.com/office/drawing/2014/main" id="{7E1C7420-3D31-A283-CFAA-148A6F03531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65364" y="298650"/>
            <a:ext cx="1678598" cy="552450"/>
          </a:xfrm>
          <a:prstGeom prst="rect">
            <a:avLst/>
          </a:prstGeom>
        </p:spPr>
      </p:pic>
      <p:sp>
        <p:nvSpPr>
          <p:cNvPr id="26" name="Picture Placeholder 24" descr="Cover picture (required)">
            <a:extLst>
              <a:ext uri="{FF2B5EF4-FFF2-40B4-BE49-F238E27FC236}">
                <a16:creationId xmlns:a16="http://schemas.microsoft.com/office/drawing/2014/main" id="{744E7AF8-E419-1397-257C-66C38009AE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8681" y="-8681"/>
            <a:ext cx="6101681" cy="3434208"/>
          </a:xfrm>
        </p:spPr>
        <p:txBody>
          <a:bodyPr/>
          <a:lstStyle/>
          <a:p>
            <a:r>
              <a:rPr lang="en-US" dirty="0"/>
              <a:t>Cover picture</a:t>
            </a:r>
          </a:p>
        </p:txBody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FC525D3E-B350-4786-8AE1-FECED290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849" y="3645739"/>
            <a:ext cx="5521334" cy="460682"/>
          </a:xfrm>
        </p:spPr>
        <p:txBody>
          <a:bodyPr>
            <a:normAutofit/>
          </a:bodyPr>
          <a:lstStyle>
            <a:lvl1pPr>
              <a:defRPr sz="2100" b="1" i="0">
                <a:latin typeface="Baxter Sans Pro Alt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634B193-596D-C7A5-85F5-22C65C936E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4331" y="4548866"/>
            <a:ext cx="5521395" cy="320791"/>
          </a:xfrm>
        </p:spPr>
        <p:txBody>
          <a:bodyPr>
            <a:normAutofit/>
          </a:bodyPr>
          <a:lstStyle>
            <a:lvl1pPr marL="0" indent="0"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Click to enter a subtitle</a:t>
            </a:r>
          </a:p>
        </p:txBody>
      </p:sp>
      <p:sp>
        <p:nvSpPr>
          <p:cNvPr id="3" name="Picture Placeholder 2" descr="Profile photo (optional)">
            <a:extLst>
              <a:ext uri="{FF2B5EF4-FFF2-40B4-BE49-F238E27FC236}">
                <a16:creationId xmlns:a16="http://schemas.microsoft.com/office/drawing/2014/main" id="{92CE5D32-B86C-7A2A-639A-D70C8BEAEA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2457" y="1714500"/>
            <a:ext cx="3051544" cy="3429000"/>
          </a:xfrm>
        </p:spPr>
        <p:txBody>
          <a:bodyPr/>
          <a:lstStyle>
            <a:lvl1pPr marL="0" indent="0">
              <a:buFont typeface="+mj-lt"/>
              <a:buNone/>
              <a:defRPr/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Profile photo (optional)</a:t>
            </a:r>
          </a:p>
        </p:txBody>
      </p:sp>
    </p:spTree>
    <p:extLst>
      <p:ext uri="{BB962C8B-B14F-4D97-AF65-F5344CB8AC3E}">
        <p14:creationId xmlns:p14="http://schemas.microsoft.com/office/powerpoint/2010/main" val="39541786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3F2B0E-110E-B632-3F05-B19CC240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697" y="-9145"/>
            <a:ext cx="6097697" cy="343471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61C2D4E-B664-FDE4-BBA1-1A8E49422AF4}"/>
              </a:ext>
            </a:extLst>
          </p:cNvPr>
          <p:cNvSpPr/>
          <p:nvPr userDrawn="1"/>
        </p:nvSpPr>
        <p:spPr>
          <a:xfrm>
            <a:off x="6093000" y="1714500"/>
            <a:ext cx="3051000" cy="3429000"/>
          </a:xfrm>
          <a:prstGeom prst="rect">
            <a:avLst/>
          </a:prstGeom>
          <a:solidFill>
            <a:srgbClr val="D1E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23" name="Graphic 22" descr="University of Dundee logo">
            <a:extLst>
              <a:ext uri="{FF2B5EF4-FFF2-40B4-BE49-F238E27FC236}">
                <a16:creationId xmlns:a16="http://schemas.microsoft.com/office/drawing/2014/main" id="{7E1C7420-3D31-A283-CFAA-148A6F03531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5364" y="298650"/>
            <a:ext cx="1678598" cy="552450"/>
          </a:xfrm>
          <a:prstGeom prst="rect">
            <a:avLst/>
          </a:prstGeom>
        </p:spPr>
      </p:pic>
      <p:sp>
        <p:nvSpPr>
          <p:cNvPr id="29" name="Title 28">
            <a:extLst>
              <a:ext uri="{FF2B5EF4-FFF2-40B4-BE49-F238E27FC236}">
                <a16:creationId xmlns:a16="http://schemas.microsoft.com/office/drawing/2014/main" id="{FC525D3E-B350-4786-8AE1-FECED290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849" y="3645739"/>
            <a:ext cx="5521334" cy="460682"/>
          </a:xfrm>
        </p:spPr>
        <p:txBody>
          <a:bodyPr>
            <a:normAutofit/>
          </a:bodyPr>
          <a:lstStyle>
            <a:lvl1pPr>
              <a:defRPr sz="2100" b="1" i="0">
                <a:latin typeface="Baxter Sans Pro Alt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634B193-596D-C7A5-85F5-22C65C936E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4331" y="4548866"/>
            <a:ext cx="5521395" cy="320791"/>
          </a:xfrm>
        </p:spPr>
        <p:txBody>
          <a:bodyPr>
            <a:normAutofit/>
          </a:bodyPr>
          <a:lstStyle>
            <a:lvl1pPr marL="0" indent="0"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Click to enter a subtitle</a:t>
            </a:r>
          </a:p>
        </p:txBody>
      </p:sp>
      <p:sp>
        <p:nvSpPr>
          <p:cNvPr id="6" name="Picture Placeholder 2" descr="Profile photo (optional)">
            <a:extLst>
              <a:ext uri="{FF2B5EF4-FFF2-40B4-BE49-F238E27FC236}">
                <a16:creationId xmlns:a16="http://schemas.microsoft.com/office/drawing/2014/main" id="{B858D5DD-126E-8F62-C790-884CBD46E5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2457" y="1714500"/>
            <a:ext cx="3051544" cy="3429000"/>
          </a:xfrm>
        </p:spPr>
        <p:txBody>
          <a:bodyPr/>
          <a:lstStyle/>
          <a:p>
            <a:r>
              <a:rPr lang="en-US" dirty="0"/>
              <a:t>Profile photo (optional)</a:t>
            </a:r>
          </a:p>
        </p:txBody>
      </p:sp>
    </p:spTree>
    <p:extLst>
      <p:ext uri="{BB962C8B-B14F-4D97-AF65-F5344CB8AC3E}">
        <p14:creationId xmlns:p14="http://schemas.microsoft.com/office/powerpoint/2010/main" val="229317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| Stats/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D4D8A3-C6FA-C524-E9E2-5C85F425D2EE}"/>
              </a:ext>
            </a:extLst>
          </p:cNvPr>
          <p:cNvSpPr/>
          <p:nvPr userDrawn="1"/>
        </p:nvSpPr>
        <p:spPr>
          <a:xfrm>
            <a:off x="6105525" y="295928"/>
            <a:ext cx="3047475" cy="4853526"/>
          </a:xfrm>
          <a:prstGeom prst="rect">
            <a:avLst/>
          </a:prstGeom>
          <a:solidFill>
            <a:srgbClr val="D1E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282388-41D6-1872-059F-464F63942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741"/>
            <a:ext cx="5244696" cy="5023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51423-B392-5916-E6BA-CAE350BDA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5997"/>
            <a:ext cx="5244696" cy="3263504"/>
          </a:xfrm>
        </p:spPr>
        <p:txBody>
          <a:bodyPr/>
          <a:lstStyle>
            <a:lvl1pPr>
              <a:defRPr sz="1800">
                <a:solidFill>
                  <a:srgbClr val="3B3B3B"/>
                </a:solidFill>
              </a:defRPr>
            </a:lvl1pPr>
            <a:lvl2pPr>
              <a:defRPr sz="1650">
                <a:solidFill>
                  <a:srgbClr val="3B3B3B"/>
                </a:solidFill>
              </a:defRPr>
            </a:lvl2pPr>
            <a:lvl3pPr>
              <a:defRPr>
                <a:solidFill>
                  <a:srgbClr val="3B3B3B"/>
                </a:solidFill>
              </a:defRPr>
            </a:lvl3pPr>
            <a:lvl4pPr>
              <a:defRPr>
                <a:solidFill>
                  <a:srgbClr val="3B3B3B"/>
                </a:solidFill>
              </a:defRPr>
            </a:lvl4pPr>
            <a:lvl5pPr>
              <a:defRPr>
                <a:solidFill>
                  <a:srgbClr val="3B3B3B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CD9F67D6-7D2C-05AC-CD41-52E333039B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951" y="4771532"/>
            <a:ext cx="5521395" cy="237642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Presentation details</a:t>
            </a:r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E87696-5E8B-2BB3-BD45-07021A1719E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36604" y="1125997"/>
            <a:ext cx="2602283" cy="3263504"/>
          </a:xfrm>
        </p:spPr>
        <p:txBody>
          <a:bodyPr>
            <a:normAutofit/>
          </a:bodyPr>
          <a:lstStyle>
            <a:lvl1pPr>
              <a:defRPr sz="2250" b="1" i="0">
                <a:solidFill>
                  <a:srgbClr val="4365E2"/>
                </a:solidFill>
                <a:latin typeface="Baxter Sans Pro Alt" pitchFamily="2" charset="77"/>
              </a:defRPr>
            </a:lvl1pPr>
            <a:lvl2pPr>
              <a:defRPr sz="1650">
                <a:solidFill>
                  <a:srgbClr val="4365E2"/>
                </a:solidFill>
              </a:defRPr>
            </a:lvl2pPr>
            <a:lvl3pPr>
              <a:defRPr>
                <a:solidFill>
                  <a:srgbClr val="4365E2"/>
                </a:solidFill>
              </a:defRPr>
            </a:lvl3pPr>
            <a:lvl4pPr>
              <a:defRPr>
                <a:solidFill>
                  <a:srgbClr val="4365E2"/>
                </a:solidFill>
              </a:defRPr>
            </a:lvl4pPr>
            <a:lvl5pPr>
              <a:defRPr>
                <a:solidFill>
                  <a:srgbClr val="4365E2"/>
                </a:solidFill>
              </a:defRPr>
            </a:lvl5pPr>
          </a:lstStyle>
          <a:p>
            <a:pPr lvl="0"/>
            <a:r>
              <a:rPr lang="en-GB" dirty="0"/>
              <a:t>Statistics or quote</a:t>
            </a:r>
          </a:p>
        </p:txBody>
      </p:sp>
    </p:spTree>
    <p:extLst>
      <p:ext uri="{BB962C8B-B14F-4D97-AF65-F5344CB8AC3E}">
        <p14:creationId xmlns:p14="http://schemas.microsoft.com/office/powerpoint/2010/main" val="2815206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27A0AE9-87BD-6382-545D-64D8CA6D5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927" y="250040"/>
            <a:ext cx="8219423" cy="5023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F9AC35-F009-ED5C-8EA1-F4CDAF3CFD91}"/>
              </a:ext>
            </a:extLst>
          </p:cNvPr>
          <p:cNvSpPr/>
          <p:nvPr userDrawn="1"/>
        </p:nvSpPr>
        <p:spPr>
          <a:xfrm>
            <a:off x="295927" y="1721250"/>
            <a:ext cx="8856000" cy="3459828"/>
          </a:xfrm>
          <a:prstGeom prst="rect">
            <a:avLst/>
          </a:prstGeom>
          <a:solidFill>
            <a:srgbClr val="D1E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8" name="Graphic 17" descr="University of Dundee logomark">
            <a:extLst>
              <a:ext uri="{FF2B5EF4-FFF2-40B4-BE49-F238E27FC236}">
                <a16:creationId xmlns:a16="http://schemas.microsoft.com/office/drawing/2014/main" id="{46E226D0-A91C-E4CF-AD98-455029C089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34523" y="244062"/>
            <a:ext cx="366589" cy="502363"/>
          </a:xfrm>
          <a:prstGeom prst="rect">
            <a:avLst/>
          </a:prstGeom>
        </p:spPr>
      </p:pic>
      <p:sp>
        <p:nvSpPr>
          <p:cNvPr id="20" name="Picture Placeholder 19" descr="Photo (optional)">
            <a:extLst>
              <a:ext uri="{FF2B5EF4-FFF2-40B4-BE49-F238E27FC236}">
                <a16:creationId xmlns:a16="http://schemas.microsoft.com/office/drawing/2014/main" id="{3CCB684F-6ABF-47FF-FE71-5711C8847B5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96466" y="1721644"/>
            <a:ext cx="8847534" cy="3459956"/>
          </a:xfrm>
        </p:spPr>
        <p:txBody>
          <a:bodyPr/>
          <a:lstStyle/>
          <a:p>
            <a:r>
              <a:rPr lang="en-US" dirty="0"/>
              <a:t>Photo (optional)</a:t>
            </a:r>
          </a:p>
        </p:txBody>
      </p:sp>
    </p:spTree>
    <p:extLst>
      <p:ext uri="{BB962C8B-B14F-4D97-AF65-F5344CB8AC3E}">
        <p14:creationId xmlns:p14="http://schemas.microsoft.com/office/powerpoint/2010/main" val="3413617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82388-41D6-1872-059F-464F63942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741"/>
            <a:ext cx="7886700" cy="5023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51423-B392-5916-E6BA-CAE350BDA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5997"/>
            <a:ext cx="7886700" cy="3263504"/>
          </a:xfrm>
        </p:spPr>
        <p:txBody>
          <a:bodyPr/>
          <a:lstStyle>
            <a:lvl1pPr>
              <a:defRPr sz="1800">
                <a:solidFill>
                  <a:srgbClr val="3B3B3B"/>
                </a:solidFill>
              </a:defRPr>
            </a:lvl1pPr>
            <a:lvl2pPr>
              <a:defRPr sz="1650">
                <a:solidFill>
                  <a:srgbClr val="3B3B3B"/>
                </a:solidFill>
              </a:defRPr>
            </a:lvl2pPr>
            <a:lvl3pPr>
              <a:defRPr>
                <a:solidFill>
                  <a:srgbClr val="3B3B3B"/>
                </a:solidFill>
              </a:defRPr>
            </a:lvl3pPr>
            <a:lvl4pPr>
              <a:defRPr>
                <a:solidFill>
                  <a:srgbClr val="3B3B3B"/>
                </a:solidFill>
              </a:defRPr>
            </a:lvl4pPr>
            <a:lvl5pPr>
              <a:defRPr>
                <a:solidFill>
                  <a:srgbClr val="3B3B3B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CD9F67D6-7D2C-05AC-CD41-52E333039B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951" y="4771532"/>
            <a:ext cx="5521395" cy="237642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Presentation details</a:t>
            </a:r>
          </a:p>
        </p:txBody>
      </p:sp>
      <p:pic>
        <p:nvPicPr>
          <p:cNvPr id="11" name="Graphic 10" descr="University of Dundee &#10;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01" y="4761043"/>
            <a:ext cx="188576" cy="25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99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82388-41D6-1872-059F-464F63942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741"/>
            <a:ext cx="7886700" cy="5023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51423-B392-5916-E6BA-CAE350BDA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5997"/>
            <a:ext cx="3943350" cy="3263504"/>
          </a:xfrm>
        </p:spPr>
        <p:txBody>
          <a:bodyPr/>
          <a:lstStyle>
            <a:lvl1pPr>
              <a:defRPr sz="1800">
                <a:solidFill>
                  <a:srgbClr val="3B3B3B"/>
                </a:solidFill>
              </a:defRPr>
            </a:lvl1pPr>
            <a:lvl2pPr>
              <a:defRPr sz="1650">
                <a:solidFill>
                  <a:srgbClr val="3B3B3B"/>
                </a:solidFill>
              </a:defRPr>
            </a:lvl2pPr>
            <a:lvl3pPr>
              <a:defRPr>
                <a:solidFill>
                  <a:srgbClr val="3B3B3B"/>
                </a:solidFill>
              </a:defRPr>
            </a:lvl3pPr>
            <a:lvl4pPr>
              <a:defRPr>
                <a:solidFill>
                  <a:srgbClr val="3B3B3B"/>
                </a:solidFill>
              </a:defRPr>
            </a:lvl4pPr>
            <a:lvl5pPr>
              <a:defRPr>
                <a:solidFill>
                  <a:srgbClr val="3B3B3B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CD9F67D6-7D2C-05AC-CD41-52E333039B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951" y="4771532"/>
            <a:ext cx="5521395" cy="237642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Presentation details</a:t>
            </a:r>
          </a:p>
        </p:txBody>
      </p:sp>
      <p:pic>
        <p:nvPicPr>
          <p:cNvPr id="11" name="Graphic 10" descr="University of Dundee &#10;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01" y="4761043"/>
            <a:ext cx="188576" cy="25862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B8748F5-F6FA-DCA0-6B81-B839B957CD4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17407" y="1125997"/>
            <a:ext cx="3943350" cy="3263504"/>
          </a:xfrm>
        </p:spPr>
        <p:txBody>
          <a:bodyPr/>
          <a:lstStyle>
            <a:lvl1pPr>
              <a:defRPr sz="1800">
                <a:solidFill>
                  <a:srgbClr val="3B3B3B"/>
                </a:solidFill>
              </a:defRPr>
            </a:lvl1pPr>
            <a:lvl2pPr>
              <a:defRPr sz="1650">
                <a:solidFill>
                  <a:srgbClr val="3B3B3B"/>
                </a:solidFill>
              </a:defRPr>
            </a:lvl2pPr>
            <a:lvl3pPr>
              <a:defRPr>
                <a:solidFill>
                  <a:srgbClr val="3B3B3B"/>
                </a:solidFill>
              </a:defRPr>
            </a:lvl3pPr>
            <a:lvl4pPr>
              <a:defRPr>
                <a:solidFill>
                  <a:srgbClr val="3B3B3B"/>
                </a:solidFill>
              </a:defRPr>
            </a:lvl4pPr>
            <a:lvl5pPr>
              <a:defRPr>
                <a:solidFill>
                  <a:srgbClr val="3B3B3B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253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Imag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82388-41D6-1872-059F-464F63942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741"/>
            <a:ext cx="5244696" cy="5023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51423-B392-5916-E6BA-CAE350BDA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5997"/>
            <a:ext cx="5244696" cy="3263504"/>
          </a:xfrm>
        </p:spPr>
        <p:txBody>
          <a:bodyPr/>
          <a:lstStyle>
            <a:lvl1pPr>
              <a:defRPr sz="1800">
                <a:solidFill>
                  <a:srgbClr val="3B3B3B"/>
                </a:solidFill>
              </a:defRPr>
            </a:lvl1pPr>
            <a:lvl2pPr>
              <a:defRPr sz="1650">
                <a:solidFill>
                  <a:srgbClr val="3B3B3B"/>
                </a:solidFill>
              </a:defRPr>
            </a:lvl2pPr>
            <a:lvl3pPr>
              <a:defRPr>
                <a:solidFill>
                  <a:srgbClr val="3B3B3B"/>
                </a:solidFill>
              </a:defRPr>
            </a:lvl3pPr>
            <a:lvl4pPr>
              <a:defRPr>
                <a:solidFill>
                  <a:srgbClr val="3B3B3B"/>
                </a:solidFill>
              </a:defRPr>
            </a:lvl4pPr>
            <a:lvl5pPr>
              <a:defRPr>
                <a:solidFill>
                  <a:srgbClr val="3B3B3B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CD9F67D6-7D2C-05AC-CD41-52E333039B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951" y="4771532"/>
            <a:ext cx="5521395" cy="237642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Presentation details</a:t>
            </a:r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6" name="Picture Placeholder 5" descr="Picture&#10;">
            <a:extLst>
              <a:ext uri="{FF2B5EF4-FFF2-40B4-BE49-F238E27FC236}">
                <a16:creationId xmlns:a16="http://schemas.microsoft.com/office/drawing/2014/main" id="{5E13639E-8EE6-A920-092A-2B354EFD5B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5525" y="296466"/>
            <a:ext cx="3048000" cy="485298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612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82388-41D6-1872-059F-464F63942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741"/>
            <a:ext cx="5244696" cy="5023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51423-B392-5916-E6BA-CAE350BDA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5997"/>
            <a:ext cx="5244696" cy="3263504"/>
          </a:xfrm>
        </p:spPr>
        <p:txBody>
          <a:bodyPr/>
          <a:lstStyle>
            <a:lvl1pPr>
              <a:defRPr sz="1800">
                <a:solidFill>
                  <a:srgbClr val="3B3B3B"/>
                </a:solidFill>
              </a:defRPr>
            </a:lvl1pPr>
            <a:lvl2pPr>
              <a:defRPr sz="1650">
                <a:solidFill>
                  <a:srgbClr val="3B3B3B"/>
                </a:solidFill>
              </a:defRPr>
            </a:lvl2pPr>
            <a:lvl3pPr>
              <a:defRPr>
                <a:solidFill>
                  <a:srgbClr val="3B3B3B"/>
                </a:solidFill>
              </a:defRPr>
            </a:lvl3pPr>
            <a:lvl4pPr>
              <a:defRPr>
                <a:solidFill>
                  <a:srgbClr val="3B3B3B"/>
                </a:solidFill>
              </a:defRPr>
            </a:lvl4pPr>
            <a:lvl5pPr>
              <a:defRPr>
                <a:solidFill>
                  <a:srgbClr val="3B3B3B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CD9F67D6-7D2C-05AC-CD41-52E333039B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951" y="4771532"/>
            <a:ext cx="5521395" cy="237642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Presentation details</a:t>
            </a:r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6" name="Picture Placeholder 5" descr="Picture">
            <a:extLst>
              <a:ext uri="{FF2B5EF4-FFF2-40B4-BE49-F238E27FC236}">
                <a16:creationId xmlns:a16="http://schemas.microsoft.com/office/drawing/2014/main" id="{5E13639E-8EE6-A920-092A-2B354EFD5B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5525" y="296466"/>
            <a:ext cx="3048000" cy="2430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Picture Placeholder 5" descr="Picture">
            <a:extLst>
              <a:ext uri="{FF2B5EF4-FFF2-40B4-BE49-F238E27FC236}">
                <a16:creationId xmlns:a16="http://schemas.microsoft.com/office/drawing/2014/main" id="{9D345DD2-2BA7-43B5-A5FE-D339936B18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5525" y="2726466"/>
            <a:ext cx="3048000" cy="2430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2827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Stats/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D4D8A3-C6FA-C524-E9E2-5C85F425D2EE}"/>
              </a:ext>
            </a:extLst>
          </p:cNvPr>
          <p:cNvSpPr/>
          <p:nvPr userDrawn="1"/>
        </p:nvSpPr>
        <p:spPr>
          <a:xfrm>
            <a:off x="6105525" y="295928"/>
            <a:ext cx="3047475" cy="4853526"/>
          </a:xfrm>
          <a:prstGeom prst="rect">
            <a:avLst/>
          </a:prstGeom>
          <a:solidFill>
            <a:srgbClr val="D1E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282388-41D6-1872-059F-464F63942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741"/>
            <a:ext cx="5244696" cy="5023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51423-B392-5916-E6BA-CAE350BDA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5997"/>
            <a:ext cx="5244696" cy="3263504"/>
          </a:xfrm>
        </p:spPr>
        <p:txBody>
          <a:bodyPr/>
          <a:lstStyle>
            <a:lvl1pPr>
              <a:defRPr sz="1800">
                <a:solidFill>
                  <a:srgbClr val="3B3B3B"/>
                </a:solidFill>
              </a:defRPr>
            </a:lvl1pPr>
            <a:lvl2pPr>
              <a:defRPr sz="1650">
                <a:solidFill>
                  <a:srgbClr val="3B3B3B"/>
                </a:solidFill>
              </a:defRPr>
            </a:lvl2pPr>
            <a:lvl3pPr>
              <a:defRPr>
                <a:solidFill>
                  <a:srgbClr val="3B3B3B"/>
                </a:solidFill>
              </a:defRPr>
            </a:lvl3pPr>
            <a:lvl4pPr>
              <a:defRPr>
                <a:solidFill>
                  <a:srgbClr val="3B3B3B"/>
                </a:solidFill>
              </a:defRPr>
            </a:lvl4pPr>
            <a:lvl5pPr>
              <a:defRPr>
                <a:solidFill>
                  <a:srgbClr val="3B3B3B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CD9F67D6-7D2C-05AC-CD41-52E333039B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951" y="4771532"/>
            <a:ext cx="5521395" cy="237642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Presentation details</a:t>
            </a:r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E87696-5E8B-2BB3-BD45-07021A1719E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36604" y="1125997"/>
            <a:ext cx="2602283" cy="3263504"/>
          </a:xfrm>
        </p:spPr>
        <p:txBody>
          <a:bodyPr>
            <a:normAutofit/>
          </a:bodyPr>
          <a:lstStyle>
            <a:lvl1pPr>
              <a:defRPr sz="2250" b="1" i="0">
                <a:solidFill>
                  <a:srgbClr val="4365E2"/>
                </a:solidFill>
                <a:latin typeface="Baxter Sans Pro Alt" pitchFamily="2" charset="77"/>
              </a:defRPr>
            </a:lvl1pPr>
            <a:lvl2pPr>
              <a:defRPr sz="1650">
                <a:solidFill>
                  <a:srgbClr val="4365E2"/>
                </a:solidFill>
              </a:defRPr>
            </a:lvl2pPr>
            <a:lvl3pPr>
              <a:defRPr>
                <a:solidFill>
                  <a:srgbClr val="4365E2"/>
                </a:solidFill>
              </a:defRPr>
            </a:lvl3pPr>
            <a:lvl4pPr>
              <a:defRPr>
                <a:solidFill>
                  <a:srgbClr val="4365E2"/>
                </a:solidFill>
              </a:defRPr>
            </a:lvl4pPr>
            <a:lvl5pPr>
              <a:defRPr>
                <a:solidFill>
                  <a:srgbClr val="4365E2"/>
                </a:solidFill>
              </a:defRPr>
            </a:lvl5pPr>
          </a:lstStyle>
          <a:p>
            <a:pPr lvl="0"/>
            <a:r>
              <a:rPr lang="en-GB" dirty="0"/>
              <a:t>Statistics or quote</a:t>
            </a:r>
          </a:p>
        </p:txBody>
      </p:sp>
    </p:spTree>
    <p:extLst>
      <p:ext uri="{BB962C8B-B14F-4D97-AF65-F5344CB8AC3E}">
        <p14:creationId xmlns:p14="http://schemas.microsoft.com/office/powerpoint/2010/main" val="32578986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 descr="Picture">
            <a:extLst>
              <a:ext uri="{FF2B5EF4-FFF2-40B4-BE49-F238E27FC236}">
                <a16:creationId xmlns:a16="http://schemas.microsoft.com/office/drawing/2014/main" id="{3FDB82F2-98D6-F0D8-2A7A-3524D3A571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6466" y="296466"/>
            <a:ext cx="8847900" cy="48519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 descr="University of Dundee wordmark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413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 descr="Picture">
            <a:extLst>
              <a:ext uri="{FF2B5EF4-FFF2-40B4-BE49-F238E27FC236}">
                <a16:creationId xmlns:a16="http://schemas.microsoft.com/office/drawing/2014/main" id="{AE4BC21A-2F3A-738F-CABF-CFE15D41A8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30680" y="296466"/>
            <a:ext cx="4424281" cy="48519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9" descr="Picture">
            <a:extLst>
              <a:ext uri="{FF2B5EF4-FFF2-40B4-BE49-F238E27FC236}">
                <a16:creationId xmlns:a16="http://schemas.microsoft.com/office/drawing/2014/main" id="{3FDB82F2-98D6-F0D8-2A7A-3524D3A571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6466" y="296466"/>
            <a:ext cx="4424281" cy="48519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14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 descr="Picture">
            <a:extLst>
              <a:ext uri="{FF2B5EF4-FFF2-40B4-BE49-F238E27FC236}">
                <a16:creationId xmlns:a16="http://schemas.microsoft.com/office/drawing/2014/main" id="{3FDB82F2-98D6-F0D8-2A7A-3524D3A571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6466" y="296466"/>
            <a:ext cx="2951100" cy="48519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18" name="Picture Placeholder 9" descr="Picture">
            <a:extLst>
              <a:ext uri="{FF2B5EF4-FFF2-40B4-BE49-F238E27FC236}">
                <a16:creationId xmlns:a16="http://schemas.microsoft.com/office/drawing/2014/main" id="{C5606A1C-E006-C383-98F3-CC1596D7E53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46346" y="296466"/>
            <a:ext cx="2951100" cy="48519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9" descr="Picture">
            <a:extLst>
              <a:ext uri="{FF2B5EF4-FFF2-40B4-BE49-F238E27FC236}">
                <a16:creationId xmlns:a16="http://schemas.microsoft.com/office/drawing/2014/main" id="{76EF6DBD-E2C2-F4FF-CD12-7E1CE3CD035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96226" y="296466"/>
            <a:ext cx="2951100" cy="48519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9648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14" name="Picture Placeholder 9" descr="Picture">
            <a:extLst>
              <a:ext uri="{FF2B5EF4-FFF2-40B4-BE49-F238E27FC236}">
                <a16:creationId xmlns:a16="http://schemas.microsoft.com/office/drawing/2014/main" id="{F0492BB6-70D6-187A-0806-9949D1F1285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30680" y="296466"/>
            <a:ext cx="4424281" cy="2430217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9" descr="Picture">
            <a:extLst>
              <a:ext uri="{FF2B5EF4-FFF2-40B4-BE49-F238E27FC236}">
                <a16:creationId xmlns:a16="http://schemas.microsoft.com/office/drawing/2014/main" id="{04619D4E-CDC0-A919-3A9C-CC3131EA134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6466" y="296466"/>
            <a:ext cx="4434214" cy="2430217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9" descr="Picture">
            <a:extLst>
              <a:ext uri="{FF2B5EF4-FFF2-40B4-BE49-F238E27FC236}">
                <a16:creationId xmlns:a16="http://schemas.microsoft.com/office/drawing/2014/main" id="{C1B93C8C-FE18-95DF-36A3-180E62F325F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30680" y="2726683"/>
            <a:ext cx="4424281" cy="2430216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Picture Placeholder 9" descr="Picture">
            <a:extLst>
              <a:ext uri="{FF2B5EF4-FFF2-40B4-BE49-F238E27FC236}">
                <a16:creationId xmlns:a16="http://schemas.microsoft.com/office/drawing/2014/main" id="{E9B5BEA6-5DD1-6DB4-3256-87DEAC6A006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96466" y="2726683"/>
            <a:ext cx="4434214" cy="2430216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26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page text" type="obj">
  <p:cSld name="OBJECT">
    <p:bg>
      <p:bgPr>
        <a:solidFill>
          <a:schemeClr val="accen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0"/>
          <p:cNvSpPr txBox="1">
            <a:spLocks noGrp="1"/>
          </p:cNvSpPr>
          <p:nvPr>
            <p:ph type="title"/>
          </p:nvPr>
        </p:nvSpPr>
        <p:spPr>
          <a:xfrm>
            <a:off x="279228" y="294300"/>
            <a:ext cx="67500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body" idx="1"/>
          </p:nvPr>
        </p:nvSpPr>
        <p:spPr>
          <a:xfrm>
            <a:off x="279229" y="1142100"/>
            <a:ext cx="8585543" cy="3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b="0"/>
            </a:lvl1pPr>
            <a:lvl2pPr marL="685800" lvl="1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o"/>
              <a:defRPr/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▪"/>
              <a:defRPr/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  <p:pic>
        <p:nvPicPr>
          <p:cNvPr id="32" name="Google Shape;32;p30" descr="A colorful rainbow with black background&#10;&#10;Description automatically generated"/>
          <p:cNvPicPr preferRelativeResize="0"/>
          <p:nvPr/>
        </p:nvPicPr>
        <p:blipFill rotWithShape="1">
          <a:blip r:embed="rId2">
            <a:alphaModFix amt="5000"/>
          </a:blip>
          <a:srcRect/>
          <a:stretch/>
        </p:blipFill>
        <p:spPr>
          <a:xfrm rot="-5400000" flipH="1">
            <a:off x="6368874" y="2481846"/>
            <a:ext cx="2880939" cy="2753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4) |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 descr="Picture">
            <a:extLst>
              <a:ext uri="{FF2B5EF4-FFF2-40B4-BE49-F238E27FC236}">
                <a16:creationId xmlns:a16="http://schemas.microsoft.com/office/drawing/2014/main" id="{AE4BC21A-2F3A-738F-CABF-CFE15D41A8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30680" y="296466"/>
            <a:ext cx="4424281" cy="2430217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9" descr="Picture">
            <a:extLst>
              <a:ext uri="{FF2B5EF4-FFF2-40B4-BE49-F238E27FC236}">
                <a16:creationId xmlns:a16="http://schemas.microsoft.com/office/drawing/2014/main" id="{3FDB82F2-98D6-F0D8-2A7A-3524D3A571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6466" y="296466"/>
            <a:ext cx="4434214" cy="2430217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9" name="Picture Placeholder 9" descr="Picture">
            <a:extLst>
              <a:ext uri="{FF2B5EF4-FFF2-40B4-BE49-F238E27FC236}">
                <a16:creationId xmlns:a16="http://schemas.microsoft.com/office/drawing/2014/main" id="{E921A6EE-CE2B-275F-8618-494F4673398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30680" y="2726683"/>
            <a:ext cx="4424281" cy="2430216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9" descr="Picture">
            <a:extLst>
              <a:ext uri="{FF2B5EF4-FFF2-40B4-BE49-F238E27FC236}">
                <a16:creationId xmlns:a16="http://schemas.microsoft.com/office/drawing/2014/main" id="{80C13D81-A0BC-F3A4-CB56-62F6BF5632E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96466" y="2726683"/>
            <a:ext cx="4434214" cy="2430216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9E7D804-CE14-71E2-D040-0E6B9272DB1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73938" y="2041927"/>
            <a:ext cx="2574097" cy="1332456"/>
          </a:xfrm>
          <a:solidFill>
            <a:schemeClr val="bg1"/>
          </a:solidFill>
        </p:spPr>
        <p:txBody>
          <a:bodyPr lIns="360000" tIns="360000" rIns="360000" bIns="360000">
            <a:normAutofit/>
          </a:bodyPr>
          <a:lstStyle>
            <a:lvl1pPr marL="0" indent="0">
              <a:lnSpc>
                <a:spcPct val="100000"/>
              </a:lnSpc>
              <a:buNone/>
              <a:defRPr sz="2250" b="1" i="0">
                <a:solidFill>
                  <a:srgbClr val="4365E2"/>
                </a:solidFill>
                <a:latin typeface="Baxter Sans Pro Alt" pitchFamily="2" charset="77"/>
              </a:defRPr>
            </a:lvl1pPr>
            <a:lvl2pPr>
              <a:defRPr sz="1650">
                <a:solidFill>
                  <a:srgbClr val="4365E2"/>
                </a:solidFill>
              </a:defRPr>
            </a:lvl2pPr>
            <a:lvl3pPr>
              <a:defRPr>
                <a:solidFill>
                  <a:srgbClr val="4365E2"/>
                </a:solidFill>
              </a:defRPr>
            </a:lvl3pPr>
            <a:lvl4pPr>
              <a:defRPr>
                <a:solidFill>
                  <a:srgbClr val="4365E2"/>
                </a:solidFill>
              </a:defRPr>
            </a:lvl4pPr>
            <a:lvl5pPr>
              <a:defRPr>
                <a:solidFill>
                  <a:srgbClr val="4365E2"/>
                </a:solidFill>
              </a:defRPr>
            </a:lvl5pPr>
          </a:lstStyle>
          <a:p>
            <a:pPr lvl="0"/>
            <a:r>
              <a:rPr lang="en-GB" dirty="0"/>
              <a:t>Text…</a:t>
            </a:r>
          </a:p>
        </p:txBody>
      </p:sp>
    </p:spTree>
    <p:extLst>
      <p:ext uri="{BB962C8B-B14F-4D97-AF65-F5344CB8AC3E}">
        <p14:creationId xmlns:p14="http://schemas.microsoft.com/office/powerpoint/2010/main" val="11028328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 descr="Picture">
            <a:extLst>
              <a:ext uri="{FF2B5EF4-FFF2-40B4-BE49-F238E27FC236}">
                <a16:creationId xmlns:a16="http://schemas.microsoft.com/office/drawing/2014/main" id="{3FDB82F2-98D6-F0D8-2A7A-3524D3A571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6466" y="1701000"/>
            <a:ext cx="8856000" cy="3447366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0DA0AFF-57F6-5F3F-4FC9-1420A0E74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741"/>
            <a:ext cx="5244696" cy="5023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17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Imag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 descr="Picture">
            <a:extLst>
              <a:ext uri="{FF2B5EF4-FFF2-40B4-BE49-F238E27FC236}">
                <a16:creationId xmlns:a16="http://schemas.microsoft.com/office/drawing/2014/main" id="{AE4BC21A-2F3A-738F-CABF-CFE15D41A8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30680" y="1701000"/>
            <a:ext cx="4433675" cy="3447366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9" descr="Picture">
            <a:extLst>
              <a:ext uri="{FF2B5EF4-FFF2-40B4-BE49-F238E27FC236}">
                <a16:creationId xmlns:a16="http://schemas.microsoft.com/office/drawing/2014/main" id="{3FDB82F2-98D6-F0D8-2A7A-3524D3A571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6467" y="1701000"/>
            <a:ext cx="4433675" cy="3447366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0DA0AFF-57F6-5F3F-4FC9-1420A0E74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741"/>
            <a:ext cx="5244696" cy="5023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471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Imag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 descr="Picture&#10;">
            <a:extLst>
              <a:ext uri="{FF2B5EF4-FFF2-40B4-BE49-F238E27FC236}">
                <a16:creationId xmlns:a16="http://schemas.microsoft.com/office/drawing/2014/main" id="{3FDB82F2-98D6-F0D8-2A7A-3524D3A571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6466" y="1701000"/>
            <a:ext cx="2951100" cy="3447366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18" name="Picture Placeholder 9" descr="Picture&#10;">
            <a:extLst>
              <a:ext uri="{FF2B5EF4-FFF2-40B4-BE49-F238E27FC236}">
                <a16:creationId xmlns:a16="http://schemas.microsoft.com/office/drawing/2014/main" id="{C5606A1C-E006-C383-98F3-CC1596D7E53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46346" y="1701000"/>
            <a:ext cx="2951100" cy="3447366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9" descr="Picture&#10;">
            <a:extLst>
              <a:ext uri="{FF2B5EF4-FFF2-40B4-BE49-F238E27FC236}">
                <a16:creationId xmlns:a16="http://schemas.microsoft.com/office/drawing/2014/main" id="{76EF6DBD-E2C2-F4FF-CD12-7E1CE3CD035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96226" y="1701000"/>
            <a:ext cx="2951100" cy="3447366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531030-35E9-C088-7188-CB5A81975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741"/>
            <a:ext cx="5244696" cy="5023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155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 descr="Video">
            <a:extLst>
              <a:ext uri="{FF2B5EF4-FFF2-40B4-BE49-F238E27FC236}">
                <a16:creationId xmlns:a16="http://schemas.microsoft.com/office/drawing/2014/main" id="{5373656D-8A36-A444-6592-3D6B13A650D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524" y="0"/>
            <a:ext cx="9143476" cy="5149454"/>
          </a:xfrm>
        </p:spPr>
        <p:txBody>
          <a:bodyPr/>
          <a:lstStyle/>
          <a:p>
            <a:r>
              <a:rPr lang="en-GB"/>
              <a:t>Click icon to add media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515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|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 descr="Picture">
            <a:extLst>
              <a:ext uri="{FF2B5EF4-FFF2-40B4-BE49-F238E27FC236}">
                <a16:creationId xmlns:a16="http://schemas.microsoft.com/office/drawing/2014/main" id="{3FDB82F2-98D6-F0D8-2A7A-3524D3A571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6466" y="296466"/>
            <a:ext cx="5809059" cy="48519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E87696-5E8B-2BB3-BD45-07021A1719E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36604" y="1125997"/>
            <a:ext cx="2602283" cy="3263504"/>
          </a:xfrm>
        </p:spPr>
        <p:txBody>
          <a:bodyPr>
            <a:normAutofit/>
          </a:bodyPr>
          <a:lstStyle>
            <a:lvl1pPr marL="0" indent="0">
              <a:buNone/>
              <a:defRPr sz="2250" b="1" i="0">
                <a:solidFill>
                  <a:srgbClr val="4365E2"/>
                </a:solidFill>
                <a:latin typeface="Baxter Sans Pro Alt" pitchFamily="2" charset="77"/>
              </a:defRPr>
            </a:lvl1pPr>
            <a:lvl2pPr>
              <a:defRPr sz="1650">
                <a:solidFill>
                  <a:srgbClr val="4365E2"/>
                </a:solidFill>
              </a:defRPr>
            </a:lvl2pPr>
            <a:lvl3pPr>
              <a:defRPr>
                <a:solidFill>
                  <a:srgbClr val="4365E2"/>
                </a:solidFill>
              </a:defRPr>
            </a:lvl3pPr>
            <a:lvl4pPr>
              <a:defRPr>
                <a:solidFill>
                  <a:srgbClr val="4365E2"/>
                </a:solidFill>
              </a:defRPr>
            </a:lvl4pPr>
            <a:lvl5pPr>
              <a:defRPr>
                <a:solidFill>
                  <a:srgbClr val="4365E2"/>
                </a:solidFill>
              </a:defRPr>
            </a:lvl5pPr>
          </a:lstStyle>
          <a:p>
            <a:pPr lvl="0"/>
            <a:r>
              <a:rPr lang="en-GB" dirty="0"/>
              <a:t>“Statistic”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1FB9ADA7-3907-00CF-3DE6-118C67D540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603" y="4593036"/>
            <a:ext cx="2602282" cy="426627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</p:spTree>
    <p:extLst>
      <p:ext uri="{BB962C8B-B14F-4D97-AF65-F5344CB8AC3E}">
        <p14:creationId xmlns:p14="http://schemas.microsoft.com/office/powerpoint/2010/main" val="27537668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|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 descr="Picture">
            <a:extLst>
              <a:ext uri="{FF2B5EF4-FFF2-40B4-BE49-F238E27FC236}">
                <a16:creationId xmlns:a16="http://schemas.microsoft.com/office/drawing/2014/main" id="{3FDB82F2-98D6-F0D8-2A7A-3524D3A571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34941" y="296466"/>
            <a:ext cx="5809059" cy="48519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E87696-5E8B-2BB3-BD45-07021A1719E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18523" y="1125997"/>
            <a:ext cx="2602283" cy="3263504"/>
          </a:xfrm>
        </p:spPr>
        <p:txBody>
          <a:bodyPr>
            <a:normAutofit/>
          </a:bodyPr>
          <a:lstStyle>
            <a:lvl1pPr marL="0" indent="0">
              <a:buNone/>
              <a:defRPr sz="2250" b="1" i="0">
                <a:solidFill>
                  <a:srgbClr val="4365E2"/>
                </a:solidFill>
                <a:latin typeface="Baxter Sans Pro Alt" pitchFamily="2" charset="77"/>
              </a:defRPr>
            </a:lvl1pPr>
            <a:lvl2pPr>
              <a:defRPr sz="1650">
                <a:solidFill>
                  <a:srgbClr val="4365E2"/>
                </a:solidFill>
              </a:defRPr>
            </a:lvl2pPr>
            <a:lvl3pPr>
              <a:defRPr>
                <a:solidFill>
                  <a:srgbClr val="4365E2"/>
                </a:solidFill>
              </a:defRPr>
            </a:lvl3pPr>
            <a:lvl4pPr>
              <a:defRPr>
                <a:solidFill>
                  <a:srgbClr val="4365E2"/>
                </a:solidFill>
              </a:defRPr>
            </a:lvl4pPr>
            <a:lvl5pPr>
              <a:defRPr>
                <a:solidFill>
                  <a:srgbClr val="4365E2"/>
                </a:solidFill>
              </a:defRPr>
            </a:lvl5pPr>
          </a:lstStyle>
          <a:p>
            <a:pPr lvl="0"/>
            <a:r>
              <a:rPr lang="en-GB" dirty="0"/>
              <a:t>“Statistic”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1FB9ADA7-3907-00CF-3DE6-118C67D540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523" y="4593036"/>
            <a:ext cx="2602282" cy="426627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</p:spTree>
    <p:extLst>
      <p:ext uri="{BB962C8B-B14F-4D97-AF65-F5344CB8AC3E}">
        <p14:creationId xmlns:p14="http://schemas.microsoft.com/office/powerpoint/2010/main" val="6914216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Full Width) | Quote (Botto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FDB82F2-98D6-F0D8-2A7A-3524D3A571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6466" y="282374"/>
            <a:ext cx="8863192" cy="4879915"/>
          </a:xfrm>
          <a:custGeom>
            <a:avLst/>
            <a:gdLst>
              <a:gd name="connsiteX0" fmla="*/ 0 w 11796712"/>
              <a:gd name="connsiteY0" fmla="*/ 0 h 6469200"/>
              <a:gd name="connsiteX1" fmla="*/ 11796712 w 11796712"/>
              <a:gd name="connsiteY1" fmla="*/ 0 h 6469200"/>
              <a:gd name="connsiteX2" fmla="*/ 11796712 w 11796712"/>
              <a:gd name="connsiteY2" fmla="*/ 6469200 h 6469200"/>
              <a:gd name="connsiteX3" fmla="*/ 0 w 11796712"/>
              <a:gd name="connsiteY3" fmla="*/ 6469200 h 6469200"/>
              <a:gd name="connsiteX4" fmla="*/ 0 w 11796712"/>
              <a:gd name="connsiteY4" fmla="*/ 0 h 6469200"/>
              <a:gd name="connsiteX0" fmla="*/ 0 w 11796712"/>
              <a:gd name="connsiteY0" fmla="*/ 0 h 6469200"/>
              <a:gd name="connsiteX1" fmla="*/ 11796712 w 11796712"/>
              <a:gd name="connsiteY1" fmla="*/ 0 h 6469200"/>
              <a:gd name="connsiteX2" fmla="*/ 4606772 w 11796712"/>
              <a:gd name="connsiteY2" fmla="*/ 4358564 h 6469200"/>
              <a:gd name="connsiteX3" fmla="*/ 0 w 11796712"/>
              <a:gd name="connsiteY3" fmla="*/ 6469200 h 6469200"/>
              <a:gd name="connsiteX4" fmla="*/ 0 w 11796712"/>
              <a:gd name="connsiteY4" fmla="*/ 0 h 6469200"/>
              <a:gd name="connsiteX0" fmla="*/ 0 w 11796712"/>
              <a:gd name="connsiteY0" fmla="*/ 0 h 6469200"/>
              <a:gd name="connsiteX1" fmla="*/ 11796712 w 11796712"/>
              <a:gd name="connsiteY1" fmla="*/ 0 h 6469200"/>
              <a:gd name="connsiteX2" fmla="*/ 3686109 w 11796712"/>
              <a:gd name="connsiteY2" fmla="*/ 4214515 h 6469200"/>
              <a:gd name="connsiteX3" fmla="*/ 0 w 11796712"/>
              <a:gd name="connsiteY3" fmla="*/ 6469200 h 6469200"/>
              <a:gd name="connsiteX4" fmla="*/ 0 w 11796712"/>
              <a:gd name="connsiteY4" fmla="*/ 0 h 6469200"/>
              <a:gd name="connsiteX0" fmla="*/ 0 w 11796712"/>
              <a:gd name="connsiteY0" fmla="*/ 0 h 6469200"/>
              <a:gd name="connsiteX1" fmla="*/ 11796712 w 11796712"/>
              <a:gd name="connsiteY1" fmla="*/ 0 h 6469200"/>
              <a:gd name="connsiteX2" fmla="*/ 3686109 w 11796712"/>
              <a:gd name="connsiteY2" fmla="*/ 4214515 h 6469200"/>
              <a:gd name="connsiteX3" fmla="*/ 3400098 w 11796712"/>
              <a:gd name="connsiteY3" fmla="*/ 6437660 h 6469200"/>
              <a:gd name="connsiteX4" fmla="*/ 0 w 11796712"/>
              <a:gd name="connsiteY4" fmla="*/ 6469200 h 6469200"/>
              <a:gd name="connsiteX5" fmla="*/ 0 w 11796712"/>
              <a:gd name="connsiteY5" fmla="*/ 0 h 6469200"/>
              <a:gd name="connsiteX0" fmla="*/ 0 w 11796712"/>
              <a:gd name="connsiteY0" fmla="*/ 0 h 6469200"/>
              <a:gd name="connsiteX1" fmla="*/ 11796712 w 11796712"/>
              <a:gd name="connsiteY1" fmla="*/ 0 h 6469200"/>
              <a:gd name="connsiteX2" fmla="*/ 3686109 w 11796712"/>
              <a:gd name="connsiteY2" fmla="*/ 4214515 h 6469200"/>
              <a:gd name="connsiteX3" fmla="*/ 3400098 w 11796712"/>
              <a:gd name="connsiteY3" fmla="*/ 6437660 h 6469200"/>
              <a:gd name="connsiteX4" fmla="*/ 0 w 11796712"/>
              <a:gd name="connsiteY4" fmla="*/ 6469200 h 6469200"/>
              <a:gd name="connsiteX5" fmla="*/ 0 w 11796712"/>
              <a:gd name="connsiteY5" fmla="*/ 0 h 6469200"/>
              <a:gd name="connsiteX0" fmla="*/ 0 w 11796712"/>
              <a:gd name="connsiteY0" fmla="*/ 0 h 6481501"/>
              <a:gd name="connsiteX1" fmla="*/ 11796712 w 11796712"/>
              <a:gd name="connsiteY1" fmla="*/ 0 h 6481501"/>
              <a:gd name="connsiteX2" fmla="*/ 3686109 w 11796712"/>
              <a:gd name="connsiteY2" fmla="*/ 4214515 h 6481501"/>
              <a:gd name="connsiteX3" fmla="*/ 3663145 w 11796712"/>
              <a:gd name="connsiteY3" fmla="*/ 6481501 h 6481501"/>
              <a:gd name="connsiteX4" fmla="*/ 0 w 11796712"/>
              <a:gd name="connsiteY4" fmla="*/ 6469200 h 6481501"/>
              <a:gd name="connsiteX5" fmla="*/ 0 w 11796712"/>
              <a:gd name="connsiteY5" fmla="*/ 0 h 6481501"/>
              <a:gd name="connsiteX0" fmla="*/ 0 w 11796712"/>
              <a:gd name="connsiteY0" fmla="*/ 0 h 6481501"/>
              <a:gd name="connsiteX1" fmla="*/ 11796712 w 11796712"/>
              <a:gd name="connsiteY1" fmla="*/ 0 h 6481501"/>
              <a:gd name="connsiteX2" fmla="*/ 3667320 w 11796712"/>
              <a:gd name="connsiteY2" fmla="*/ 4201989 h 6481501"/>
              <a:gd name="connsiteX3" fmla="*/ 3663145 w 11796712"/>
              <a:gd name="connsiteY3" fmla="*/ 6481501 h 6481501"/>
              <a:gd name="connsiteX4" fmla="*/ 0 w 11796712"/>
              <a:gd name="connsiteY4" fmla="*/ 6469200 h 6481501"/>
              <a:gd name="connsiteX5" fmla="*/ 0 w 11796712"/>
              <a:gd name="connsiteY5" fmla="*/ 0 h 6481501"/>
              <a:gd name="connsiteX0" fmla="*/ 0 w 11796712"/>
              <a:gd name="connsiteY0" fmla="*/ 0 h 6481501"/>
              <a:gd name="connsiteX1" fmla="*/ 11796712 w 11796712"/>
              <a:gd name="connsiteY1" fmla="*/ 0 h 6481501"/>
              <a:gd name="connsiteX2" fmla="*/ 3667320 w 11796712"/>
              <a:gd name="connsiteY2" fmla="*/ 4201989 h 6481501"/>
              <a:gd name="connsiteX3" fmla="*/ 3663145 w 11796712"/>
              <a:gd name="connsiteY3" fmla="*/ 6481501 h 6481501"/>
              <a:gd name="connsiteX4" fmla="*/ 0 w 11796712"/>
              <a:gd name="connsiteY4" fmla="*/ 6469200 h 6481501"/>
              <a:gd name="connsiteX5" fmla="*/ 0 w 11796712"/>
              <a:gd name="connsiteY5" fmla="*/ 0 h 6481501"/>
              <a:gd name="connsiteX0" fmla="*/ 0 w 11796712"/>
              <a:gd name="connsiteY0" fmla="*/ 0 h 6481501"/>
              <a:gd name="connsiteX1" fmla="*/ 11796712 w 11796712"/>
              <a:gd name="connsiteY1" fmla="*/ 0 h 6481501"/>
              <a:gd name="connsiteX2" fmla="*/ 3667320 w 11796712"/>
              <a:gd name="connsiteY2" fmla="*/ 4201989 h 6481501"/>
              <a:gd name="connsiteX3" fmla="*/ 3663145 w 11796712"/>
              <a:gd name="connsiteY3" fmla="*/ 6481501 h 6481501"/>
              <a:gd name="connsiteX4" fmla="*/ 0 w 11796712"/>
              <a:gd name="connsiteY4" fmla="*/ 6469200 h 6481501"/>
              <a:gd name="connsiteX5" fmla="*/ 0 w 11796712"/>
              <a:gd name="connsiteY5" fmla="*/ 0 h 6481501"/>
              <a:gd name="connsiteX0" fmla="*/ 0 w 11857170"/>
              <a:gd name="connsiteY0" fmla="*/ 0 h 6481501"/>
              <a:gd name="connsiteX1" fmla="*/ 11796712 w 11857170"/>
              <a:gd name="connsiteY1" fmla="*/ 0 h 6481501"/>
              <a:gd name="connsiteX2" fmla="*/ 11122394 w 11857170"/>
              <a:gd name="connsiteY2" fmla="*/ 4114082 h 6481501"/>
              <a:gd name="connsiteX3" fmla="*/ 3667320 w 11857170"/>
              <a:gd name="connsiteY3" fmla="*/ 4201989 h 6481501"/>
              <a:gd name="connsiteX4" fmla="*/ 3663145 w 11857170"/>
              <a:gd name="connsiteY4" fmla="*/ 6481501 h 6481501"/>
              <a:gd name="connsiteX5" fmla="*/ 0 w 11857170"/>
              <a:gd name="connsiteY5" fmla="*/ 6469200 h 6481501"/>
              <a:gd name="connsiteX6" fmla="*/ 0 w 11857170"/>
              <a:gd name="connsiteY6" fmla="*/ 0 h 6481501"/>
              <a:gd name="connsiteX0" fmla="*/ 0 w 11796712"/>
              <a:gd name="connsiteY0" fmla="*/ 0 h 6481501"/>
              <a:gd name="connsiteX1" fmla="*/ 11796712 w 11796712"/>
              <a:gd name="connsiteY1" fmla="*/ 0 h 6481501"/>
              <a:gd name="connsiteX2" fmla="*/ 11122394 w 11796712"/>
              <a:gd name="connsiteY2" fmla="*/ 4114082 h 6481501"/>
              <a:gd name="connsiteX3" fmla="*/ 3667320 w 11796712"/>
              <a:gd name="connsiteY3" fmla="*/ 4201989 h 6481501"/>
              <a:gd name="connsiteX4" fmla="*/ 3663145 w 11796712"/>
              <a:gd name="connsiteY4" fmla="*/ 6481501 h 6481501"/>
              <a:gd name="connsiteX5" fmla="*/ 0 w 11796712"/>
              <a:gd name="connsiteY5" fmla="*/ 6469200 h 6481501"/>
              <a:gd name="connsiteX6" fmla="*/ 0 w 11796712"/>
              <a:gd name="connsiteY6" fmla="*/ 0 h 6481501"/>
              <a:gd name="connsiteX0" fmla="*/ 0 w 11811326"/>
              <a:gd name="connsiteY0" fmla="*/ 0 h 6481501"/>
              <a:gd name="connsiteX1" fmla="*/ 11796712 w 11811326"/>
              <a:gd name="connsiteY1" fmla="*/ 0 h 6481501"/>
              <a:gd name="connsiteX2" fmla="*/ 11811326 w 11811326"/>
              <a:gd name="connsiteY2" fmla="*/ 4201764 h 6481501"/>
              <a:gd name="connsiteX3" fmla="*/ 3667320 w 11811326"/>
              <a:gd name="connsiteY3" fmla="*/ 4201989 h 6481501"/>
              <a:gd name="connsiteX4" fmla="*/ 3663145 w 11811326"/>
              <a:gd name="connsiteY4" fmla="*/ 6481501 h 6481501"/>
              <a:gd name="connsiteX5" fmla="*/ 0 w 11811326"/>
              <a:gd name="connsiteY5" fmla="*/ 6469200 h 6481501"/>
              <a:gd name="connsiteX6" fmla="*/ 0 w 11811326"/>
              <a:gd name="connsiteY6" fmla="*/ 0 h 6481501"/>
              <a:gd name="connsiteX0" fmla="*/ 0 w 11811326"/>
              <a:gd name="connsiteY0" fmla="*/ 0 h 6487764"/>
              <a:gd name="connsiteX1" fmla="*/ 11796712 w 11811326"/>
              <a:gd name="connsiteY1" fmla="*/ 0 h 6487764"/>
              <a:gd name="connsiteX2" fmla="*/ 11811326 w 11811326"/>
              <a:gd name="connsiteY2" fmla="*/ 4201764 h 6487764"/>
              <a:gd name="connsiteX3" fmla="*/ 3667320 w 11811326"/>
              <a:gd name="connsiteY3" fmla="*/ 4201989 h 6487764"/>
              <a:gd name="connsiteX4" fmla="*/ 3675671 w 11811326"/>
              <a:gd name="connsiteY4" fmla="*/ 6487764 h 6487764"/>
              <a:gd name="connsiteX5" fmla="*/ 0 w 11811326"/>
              <a:gd name="connsiteY5" fmla="*/ 6469200 h 6487764"/>
              <a:gd name="connsiteX6" fmla="*/ 0 w 11811326"/>
              <a:gd name="connsiteY6" fmla="*/ 0 h 6487764"/>
              <a:gd name="connsiteX0" fmla="*/ 0 w 11811326"/>
              <a:gd name="connsiteY0" fmla="*/ 0 h 6487764"/>
              <a:gd name="connsiteX1" fmla="*/ 11796712 w 11811326"/>
              <a:gd name="connsiteY1" fmla="*/ 0 h 6487764"/>
              <a:gd name="connsiteX2" fmla="*/ 11811326 w 11811326"/>
              <a:gd name="connsiteY2" fmla="*/ 4201764 h 6487764"/>
              <a:gd name="connsiteX3" fmla="*/ 3686109 w 11811326"/>
              <a:gd name="connsiteY3" fmla="*/ 4208252 h 6487764"/>
              <a:gd name="connsiteX4" fmla="*/ 3675671 w 11811326"/>
              <a:gd name="connsiteY4" fmla="*/ 6487764 h 6487764"/>
              <a:gd name="connsiteX5" fmla="*/ 0 w 11811326"/>
              <a:gd name="connsiteY5" fmla="*/ 6469200 h 6487764"/>
              <a:gd name="connsiteX6" fmla="*/ 0 w 11811326"/>
              <a:gd name="connsiteY6" fmla="*/ 0 h 6487764"/>
              <a:gd name="connsiteX0" fmla="*/ 0 w 11811326"/>
              <a:gd name="connsiteY0" fmla="*/ 0 h 6487764"/>
              <a:gd name="connsiteX1" fmla="*/ 11796712 w 11811326"/>
              <a:gd name="connsiteY1" fmla="*/ 0 h 6487764"/>
              <a:gd name="connsiteX2" fmla="*/ 11811326 w 11811326"/>
              <a:gd name="connsiteY2" fmla="*/ 4220553 h 6487764"/>
              <a:gd name="connsiteX3" fmla="*/ 3686109 w 11811326"/>
              <a:gd name="connsiteY3" fmla="*/ 4208252 h 6487764"/>
              <a:gd name="connsiteX4" fmla="*/ 3675671 w 11811326"/>
              <a:gd name="connsiteY4" fmla="*/ 6487764 h 6487764"/>
              <a:gd name="connsiteX5" fmla="*/ 0 w 11811326"/>
              <a:gd name="connsiteY5" fmla="*/ 6469200 h 6487764"/>
              <a:gd name="connsiteX6" fmla="*/ 0 w 11811326"/>
              <a:gd name="connsiteY6" fmla="*/ 0 h 6487764"/>
              <a:gd name="connsiteX0" fmla="*/ 0 w 11798800"/>
              <a:gd name="connsiteY0" fmla="*/ 0 h 6487764"/>
              <a:gd name="connsiteX1" fmla="*/ 11796712 w 11798800"/>
              <a:gd name="connsiteY1" fmla="*/ 0 h 6487764"/>
              <a:gd name="connsiteX2" fmla="*/ 11798800 w 11798800"/>
              <a:gd name="connsiteY2" fmla="*/ 4214290 h 6487764"/>
              <a:gd name="connsiteX3" fmla="*/ 3686109 w 11798800"/>
              <a:gd name="connsiteY3" fmla="*/ 4208252 h 6487764"/>
              <a:gd name="connsiteX4" fmla="*/ 3675671 w 11798800"/>
              <a:gd name="connsiteY4" fmla="*/ 6487764 h 6487764"/>
              <a:gd name="connsiteX5" fmla="*/ 0 w 11798800"/>
              <a:gd name="connsiteY5" fmla="*/ 6469200 h 6487764"/>
              <a:gd name="connsiteX6" fmla="*/ 0 w 11798800"/>
              <a:gd name="connsiteY6" fmla="*/ 0 h 6487764"/>
              <a:gd name="connsiteX0" fmla="*/ 0 w 11816102"/>
              <a:gd name="connsiteY0" fmla="*/ 18789 h 6506553"/>
              <a:gd name="connsiteX1" fmla="*/ 11815501 w 11816102"/>
              <a:gd name="connsiteY1" fmla="*/ 0 h 6506553"/>
              <a:gd name="connsiteX2" fmla="*/ 11798800 w 11816102"/>
              <a:gd name="connsiteY2" fmla="*/ 4233079 h 6506553"/>
              <a:gd name="connsiteX3" fmla="*/ 3686109 w 11816102"/>
              <a:gd name="connsiteY3" fmla="*/ 4227041 h 6506553"/>
              <a:gd name="connsiteX4" fmla="*/ 3675671 w 11816102"/>
              <a:gd name="connsiteY4" fmla="*/ 6506553 h 6506553"/>
              <a:gd name="connsiteX5" fmla="*/ 0 w 11816102"/>
              <a:gd name="connsiteY5" fmla="*/ 6487989 h 6506553"/>
              <a:gd name="connsiteX6" fmla="*/ 0 w 11816102"/>
              <a:gd name="connsiteY6" fmla="*/ 18789 h 6506553"/>
              <a:gd name="connsiteX0" fmla="*/ 0 w 11817589"/>
              <a:gd name="connsiteY0" fmla="*/ 18789 h 6506553"/>
              <a:gd name="connsiteX1" fmla="*/ 11815501 w 11817589"/>
              <a:gd name="connsiteY1" fmla="*/ 0 h 6506553"/>
              <a:gd name="connsiteX2" fmla="*/ 11817589 w 11817589"/>
              <a:gd name="connsiteY2" fmla="*/ 4239342 h 6506553"/>
              <a:gd name="connsiteX3" fmla="*/ 3686109 w 11817589"/>
              <a:gd name="connsiteY3" fmla="*/ 4227041 h 6506553"/>
              <a:gd name="connsiteX4" fmla="*/ 3675671 w 11817589"/>
              <a:gd name="connsiteY4" fmla="*/ 6506553 h 6506553"/>
              <a:gd name="connsiteX5" fmla="*/ 0 w 11817589"/>
              <a:gd name="connsiteY5" fmla="*/ 6487989 h 6506553"/>
              <a:gd name="connsiteX6" fmla="*/ 0 w 11817589"/>
              <a:gd name="connsiteY6" fmla="*/ 18789 h 65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17589" h="6506553">
                <a:moveTo>
                  <a:pt x="0" y="18789"/>
                </a:moveTo>
                <a:lnTo>
                  <a:pt x="11815501" y="0"/>
                </a:lnTo>
                <a:cubicBezTo>
                  <a:pt x="11820372" y="1400588"/>
                  <a:pt x="11812718" y="2838754"/>
                  <a:pt x="11817589" y="4239342"/>
                </a:cubicBezTo>
                <a:lnTo>
                  <a:pt x="3686109" y="4227041"/>
                </a:lnTo>
                <a:cubicBezTo>
                  <a:pt x="3684717" y="4986878"/>
                  <a:pt x="3677063" y="5746716"/>
                  <a:pt x="3675671" y="6506553"/>
                </a:cubicBezTo>
                <a:lnTo>
                  <a:pt x="0" y="6487989"/>
                </a:lnTo>
                <a:lnTo>
                  <a:pt x="0" y="18789"/>
                </a:lnTo>
                <a:close/>
              </a:path>
            </a:pathLst>
          </a:cu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9AB6BE3-083A-98A0-1627-BA2192198427}"/>
              </a:ext>
            </a:extLst>
          </p:cNvPr>
          <p:cNvSpPr/>
          <p:nvPr userDrawn="1"/>
        </p:nvSpPr>
        <p:spPr>
          <a:xfrm>
            <a:off x="3048000" y="3442500"/>
            <a:ext cx="6108525" cy="171979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E87696-5E8B-2BB3-BD45-07021A1719E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255201" y="3659166"/>
            <a:ext cx="5683684" cy="1101878"/>
          </a:xfrm>
        </p:spPr>
        <p:txBody>
          <a:bodyPr>
            <a:normAutofit/>
          </a:bodyPr>
          <a:lstStyle>
            <a:lvl1pPr marL="0" indent="0">
              <a:buNone/>
              <a:defRPr sz="2250" b="1" i="0">
                <a:solidFill>
                  <a:schemeClr val="bg1"/>
                </a:solidFill>
                <a:latin typeface="Baxter Sans Pro Alt" pitchFamily="2" charset="77"/>
              </a:defRPr>
            </a:lvl1pPr>
            <a:lvl2pPr>
              <a:defRPr sz="1650">
                <a:solidFill>
                  <a:srgbClr val="4365E2"/>
                </a:solidFill>
              </a:defRPr>
            </a:lvl2pPr>
            <a:lvl3pPr>
              <a:defRPr>
                <a:solidFill>
                  <a:srgbClr val="4365E2"/>
                </a:solidFill>
              </a:defRPr>
            </a:lvl3pPr>
            <a:lvl4pPr>
              <a:defRPr>
                <a:solidFill>
                  <a:srgbClr val="4365E2"/>
                </a:solidFill>
              </a:defRPr>
            </a:lvl4pPr>
            <a:lvl5pPr>
              <a:defRPr>
                <a:solidFill>
                  <a:srgbClr val="4365E2"/>
                </a:solidFill>
              </a:defRPr>
            </a:lvl5pPr>
          </a:lstStyle>
          <a:p>
            <a:pPr lvl="0"/>
            <a:r>
              <a:rPr lang="en-GB" dirty="0"/>
              <a:t>“Statistic”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1FB9ADA7-3907-00CF-3DE6-118C67D540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55201" y="4761043"/>
            <a:ext cx="5683684" cy="258620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</p:spTree>
    <p:extLst>
      <p:ext uri="{BB962C8B-B14F-4D97-AF65-F5344CB8AC3E}">
        <p14:creationId xmlns:p14="http://schemas.microsoft.com/office/powerpoint/2010/main" val="23346762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Full Width) |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FDB82F2-98D6-F0D8-2A7A-3524D3A571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6466" y="296466"/>
            <a:ext cx="8853797" cy="4851900"/>
          </a:xfrm>
          <a:custGeom>
            <a:avLst/>
            <a:gdLst>
              <a:gd name="connsiteX0" fmla="*/ 0 w 11796712"/>
              <a:gd name="connsiteY0" fmla="*/ 0 h 6469200"/>
              <a:gd name="connsiteX1" fmla="*/ 11796712 w 11796712"/>
              <a:gd name="connsiteY1" fmla="*/ 0 h 6469200"/>
              <a:gd name="connsiteX2" fmla="*/ 11796712 w 11796712"/>
              <a:gd name="connsiteY2" fmla="*/ 6469200 h 6469200"/>
              <a:gd name="connsiteX3" fmla="*/ 0 w 11796712"/>
              <a:gd name="connsiteY3" fmla="*/ 6469200 h 6469200"/>
              <a:gd name="connsiteX4" fmla="*/ 0 w 11796712"/>
              <a:gd name="connsiteY4" fmla="*/ 0 h 6469200"/>
              <a:gd name="connsiteX0" fmla="*/ 0 w 11796712"/>
              <a:gd name="connsiteY0" fmla="*/ 0 h 6469200"/>
              <a:gd name="connsiteX1" fmla="*/ 11796712 w 11796712"/>
              <a:gd name="connsiteY1" fmla="*/ 0 h 6469200"/>
              <a:gd name="connsiteX2" fmla="*/ 11796712 w 11796712"/>
              <a:gd name="connsiteY2" fmla="*/ 6469200 h 6469200"/>
              <a:gd name="connsiteX3" fmla="*/ 6732022 w 11796712"/>
              <a:gd name="connsiteY3" fmla="*/ 5823885 h 6469200"/>
              <a:gd name="connsiteX4" fmla="*/ 0 w 11796712"/>
              <a:gd name="connsiteY4" fmla="*/ 6469200 h 6469200"/>
              <a:gd name="connsiteX5" fmla="*/ 0 w 11796712"/>
              <a:gd name="connsiteY5" fmla="*/ 0 h 6469200"/>
              <a:gd name="connsiteX0" fmla="*/ 0 w 11796712"/>
              <a:gd name="connsiteY0" fmla="*/ 0 h 6469200"/>
              <a:gd name="connsiteX1" fmla="*/ 11796712 w 11796712"/>
              <a:gd name="connsiteY1" fmla="*/ 0 h 6469200"/>
              <a:gd name="connsiteX2" fmla="*/ 11796712 w 11796712"/>
              <a:gd name="connsiteY2" fmla="*/ 6469200 h 6469200"/>
              <a:gd name="connsiteX3" fmla="*/ 6732022 w 11796712"/>
              <a:gd name="connsiteY3" fmla="*/ 5823885 h 6469200"/>
              <a:gd name="connsiteX4" fmla="*/ 0 w 11796712"/>
              <a:gd name="connsiteY4" fmla="*/ 6469200 h 6469200"/>
              <a:gd name="connsiteX5" fmla="*/ 0 w 11796712"/>
              <a:gd name="connsiteY5" fmla="*/ 0 h 6469200"/>
              <a:gd name="connsiteX0" fmla="*/ 0 w 11796712"/>
              <a:gd name="connsiteY0" fmla="*/ 0 h 6469200"/>
              <a:gd name="connsiteX1" fmla="*/ 11796712 w 11796712"/>
              <a:gd name="connsiteY1" fmla="*/ 0 h 6469200"/>
              <a:gd name="connsiteX2" fmla="*/ 11796712 w 11796712"/>
              <a:gd name="connsiteY2" fmla="*/ 6469200 h 6469200"/>
              <a:gd name="connsiteX3" fmla="*/ 7746630 w 11796712"/>
              <a:gd name="connsiteY3" fmla="*/ 6462712 h 6469200"/>
              <a:gd name="connsiteX4" fmla="*/ 0 w 11796712"/>
              <a:gd name="connsiteY4" fmla="*/ 6469200 h 6469200"/>
              <a:gd name="connsiteX5" fmla="*/ 0 w 11796712"/>
              <a:gd name="connsiteY5" fmla="*/ 0 h 6469200"/>
              <a:gd name="connsiteX0" fmla="*/ 0 w 11796712"/>
              <a:gd name="connsiteY0" fmla="*/ 0 h 6469200"/>
              <a:gd name="connsiteX1" fmla="*/ 11796712 w 11796712"/>
              <a:gd name="connsiteY1" fmla="*/ 0 h 6469200"/>
              <a:gd name="connsiteX2" fmla="*/ 7775857 w 11796712"/>
              <a:gd name="connsiteY2" fmla="*/ 1915989 h 6469200"/>
              <a:gd name="connsiteX3" fmla="*/ 7746630 w 11796712"/>
              <a:gd name="connsiteY3" fmla="*/ 6462712 h 6469200"/>
              <a:gd name="connsiteX4" fmla="*/ 0 w 11796712"/>
              <a:gd name="connsiteY4" fmla="*/ 6469200 h 6469200"/>
              <a:gd name="connsiteX5" fmla="*/ 0 w 11796712"/>
              <a:gd name="connsiteY5" fmla="*/ 0 h 6469200"/>
              <a:gd name="connsiteX0" fmla="*/ 0 w 11796712"/>
              <a:gd name="connsiteY0" fmla="*/ 0 h 6469200"/>
              <a:gd name="connsiteX1" fmla="*/ 11796712 w 11796712"/>
              <a:gd name="connsiteY1" fmla="*/ 0 h 6469200"/>
              <a:gd name="connsiteX2" fmla="*/ 7775857 w 11796712"/>
              <a:gd name="connsiteY2" fmla="*/ 1915989 h 6469200"/>
              <a:gd name="connsiteX3" fmla="*/ 7746630 w 11796712"/>
              <a:gd name="connsiteY3" fmla="*/ 6462712 h 6469200"/>
              <a:gd name="connsiteX4" fmla="*/ 0 w 11796712"/>
              <a:gd name="connsiteY4" fmla="*/ 6469200 h 6469200"/>
              <a:gd name="connsiteX5" fmla="*/ 0 w 11796712"/>
              <a:gd name="connsiteY5" fmla="*/ 0 h 6469200"/>
              <a:gd name="connsiteX0" fmla="*/ 0 w 11796712"/>
              <a:gd name="connsiteY0" fmla="*/ 0 h 6469200"/>
              <a:gd name="connsiteX1" fmla="*/ 11796712 w 11796712"/>
              <a:gd name="connsiteY1" fmla="*/ 0 h 6469200"/>
              <a:gd name="connsiteX2" fmla="*/ 7775857 w 11796712"/>
              <a:gd name="connsiteY2" fmla="*/ 1915989 h 6469200"/>
              <a:gd name="connsiteX3" fmla="*/ 7746630 w 11796712"/>
              <a:gd name="connsiteY3" fmla="*/ 6462712 h 6469200"/>
              <a:gd name="connsiteX4" fmla="*/ 0 w 11796712"/>
              <a:gd name="connsiteY4" fmla="*/ 6469200 h 6469200"/>
              <a:gd name="connsiteX5" fmla="*/ 0 w 11796712"/>
              <a:gd name="connsiteY5" fmla="*/ 0 h 6469200"/>
              <a:gd name="connsiteX0" fmla="*/ 0 w 12025561"/>
              <a:gd name="connsiteY0" fmla="*/ 0 h 6469200"/>
              <a:gd name="connsiteX1" fmla="*/ 11796712 w 12025561"/>
              <a:gd name="connsiteY1" fmla="*/ 0 h 6469200"/>
              <a:gd name="connsiteX2" fmla="*/ 11798800 w 12025561"/>
              <a:gd name="connsiteY2" fmla="*/ 1909501 h 6469200"/>
              <a:gd name="connsiteX3" fmla="*/ 7775857 w 12025561"/>
              <a:gd name="connsiteY3" fmla="*/ 1915989 h 6469200"/>
              <a:gd name="connsiteX4" fmla="*/ 7746630 w 12025561"/>
              <a:gd name="connsiteY4" fmla="*/ 6462712 h 6469200"/>
              <a:gd name="connsiteX5" fmla="*/ 0 w 12025561"/>
              <a:gd name="connsiteY5" fmla="*/ 6469200 h 6469200"/>
              <a:gd name="connsiteX6" fmla="*/ 0 w 12025561"/>
              <a:gd name="connsiteY6" fmla="*/ 0 h 6469200"/>
              <a:gd name="connsiteX0" fmla="*/ 0 w 11798800"/>
              <a:gd name="connsiteY0" fmla="*/ 0 h 6469200"/>
              <a:gd name="connsiteX1" fmla="*/ 11796712 w 11798800"/>
              <a:gd name="connsiteY1" fmla="*/ 0 h 6469200"/>
              <a:gd name="connsiteX2" fmla="*/ 11798800 w 11798800"/>
              <a:gd name="connsiteY2" fmla="*/ 1909501 h 6469200"/>
              <a:gd name="connsiteX3" fmla="*/ 7775857 w 11798800"/>
              <a:gd name="connsiteY3" fmla="*/ 1915989 h 6469200"/>
              <a:gd name="connsiteX4" fmla="*/ 7746630 w 11798800"/>
              <a:gd name="connsiteY4" fmla="*/ 6462712 h 6469200"/>
              <a:gd name="connsiteX5" fmla="*/ 0 w 11798800"/>
              <a:gd name="connsiteY5" fmla="*/ 6469200 h 6469200"/>
              <a:gd name="connsiteX6" fmla="*/ 0 w 11798800"/>
              <a:gd name="connsiteY6" fmla="*/ 0 h 6469200"/>
              <a:gd name="connsiteX0" fmla="*/ 0 w 11798800"/>
              <a:gd name="connsiteY0" fmla="*/ 0 h 6469200"/>
              <a:gd name="connsiteX1" fmla="*/ 11796712 w 11798800"/>
              <a:gd name="connsiteY1" fmla="*/ 0 h 6469200"/>
              <a:gd name="connsiteX2" fmla="*/ 11798800 w 11798800"/>
              <a:gd name="connsiteY2" fmla="*/ 1909501 h 6469200"/>
              <a:gd name="connsiteX3" fmla="*/ 7757068 w 11798800"/>
              <a:gd name="connsiteY3" fmla="*/ 1909726 h 6469200"/>
              <a:gd name="connsiteX4" fmla="*/ 7746630 w 11798800"/>
              <a:gd name="connsiteY4" fmla="*/ 6462712 h 6469200"/>
              <a:gd name="connsiteX5" fmla="*/ 0 w 11798800"/>
              <a:gd name="connsiteY5" fmla="*/ 6469200 h 6469200"/>
              <a:gd name="connsiteX6" fmla="*/ 0 w 11798800"/>
              <a:gd name="connsiteY6" fmla="*/ 0 h 6469200"/>
              <a:gd name="connsiteX0" fmla="*/ 0 w 11805063"/>
              <a:gd name="connsiteY0" fmla="*/ 0 h 6469200"/>
              <a:gd name="connsiteX1" fmla="*/ 11796712 w 11805063"/>
              <a:gd name="connsiteY1" fmla="*/ 0 h 6469200"/>
              <a:gd name="connsiteX2" fmla="*/ 11805063 w 11805063"/>
              <a:gd name="connsiteY2" fmla="*/ 1915764 h 6469200"/>
              <a:gd name="connsiteX3" fmla="*/ 7757068 w 11805063"/>
              <a:gd name="connsiteY3" fmla="*/ 1909726 h 6469200"/>
              <a:gd name="connsiteX4" fmla="*/ 7746630 w 11805063"/>
              <a:gd name="connsiteY4" fmla="*/ 6462712 h 6469200"/>
              <a:gd name="connsiteX5" fmla="*/ 0 w 11805063"/>
              <a:gd name="connsiteY5" fmla="*/ 6469200 h 6469200"/>
              <a:gd name="connsiteX6" fmla="*/ 0 w 11805063"/>
              <a:gd name="connsiteY6" fmla="*/ 0 h 6469200"/>
              <a:gd name="connsiteX0" fmla="*/ 0 w 11815827"/>
              <a:gd name="connsiteY0" fmla="*/ 0 h 6469200"/>
              <a:gd name="connsiteX1" fmla="*/ 11815501 w 11815827"/>
              <a:gd name="connsiteY1" fmla="*/ 0 h 6469200"/>
              <a:gd name="connsiteX2" fmla="*/ 11805063 w 11815827"/>
              <a:gd name="connsiteY2" fmla="*/ 1915764 h 6469200"/>
              <a:gd name="connsiteX3" fmla="*/ 7757068 w 11815827"/>
              <a:gd name="connsiteY3" fmla="*/ 1909726 h 6469200"/>
              <a:gd name="connsiteX4" fmla="*/ 7746630 w 11815827"/>
              <a:gd name="connsiteY4" fmla="*/ 6462712 h 6469200"/>
              <a:gd name="connsiteX5" fmla="*/ 0 w 11815827"/>
              <a:gd name="connsiteY5" fmla="*/ 6469200 h 6469200"/>
              <a:gd name="connsiteX6" fmla="*/ 0 w 11815827"/>
              <a:gd name="connsiteY6" fmla="*/ 0 h 6469200"/>
              <a:gd name="connsiteX0" fmla="*/ 0 w 11805063"/>
              <a:gd name="connsiteY0" fmla="*/ 0 h 6469200"/>
              <a:gd name="connsiteX1" fmla="*/ 11802975 w 11805063"/>
              <a:gd name="connsiteY1" fmla="*/ 6263 h 6469200"/>
              <a:gd name="connsiteX2" fmla="*/ 11805063 w 11805063"/>
              <a:gd name="connsiteY2" fmla="*/ 1915764 h 6469200"/>
              <a:gd name="connsiteX3" fmla="*/ 7757068 w 11805063"/>
              <a:gd name="connsiteY3" fmla="*/ 1909726 h 6469200"/>
              <a:gd name="connsiteX4" fmla="*/ 7746630 w 11805063"/>
              <a:gd name="connsiteY4" fmla="*/ 6462712 h 6469200"/>
              <a:gd name="connsiteX5" fmla="*/ 0 w 11805063"/>
              <a:gd name="connsiteY5" fmla="*/ 6469200 h 6469200"/>
              <a:gd name="connsiteX6" fmla="*/ 0 w 11805063"/>
              <a:gd name="connsiteY6" fmla="*/ 0 h 6469200"/>
              <a:gd name="connsiteX0" fmla="*/ 0 w 11811326"/>
              <a:gd name="connsiteY0" fmla="*/ 0 h 6469200"/>
              <a:gd name="connsiteX1" fmla="*/ 11802975 w 11811326"/>
              <a:gd name="connsiteY1" fmla="*/ 6263 h 6469200"/>
              <a:gd name="connsiteX2" fmla="*/ 11811326 w 11811326"/>
              <a:gd name="connsiteY2" fmla="*/ 1915764 h 6469200"/>
              <a:gd name="connsiteX3" fmla="*/ 7757068 w 11811326"/>
              <a:gd name="connsiteY3" fmla="*/ 1909726 h 6469200"/>
              <a:gd name="connsiteX4" fmla="*/ 7746630 w 11811326"/>
              <a:gd name="connsiteY4" fmla="*/ 6462712 h 6469200"/>
              <a:gd name="connsiteX5" fmla="*/ 0 w 11811326"/>
              <a:gd name="connsiteY5" fmla="*/ 6469200 h 6469200"/>
              <a:gd name="connsiteX6" fmla="*/ 0 w 11811326"/>
              <a:gd name="connsiteY6" fmla="*/ 0 h 6469200"/>
              <a:gd name="connsiteX0" fmla="*/ 0 w 11805063"/>
              <a:gd name="connsiteY0" fmla="*/ 0 h 6469200"/>
              <a:gd name="connsiteX1" fmla="*/ 11802975 w 11805063"/>
              <a:gd name="connsiteY1" fmla="*/ 6263 h 6469200"/>
              <a:gd name="connsiteX2" fmla="*/ 11805063 w 11805063"/>
              <a:gd name="connsiteY2" fmla="*/ 1909501 h 6469200"/>
              <a:gd name="connsiteX3" fmla="*/ 7757068 w 11805063"/>
              <a:gd name="connsiteY3" fmla="*/ 1909726 h 6469200"/>
              <a:gd name="connsiteX4" fmla="*/ 7746630 w 11805063"/>
              <a:gd name="connsiteY4" fmla="*/ 6462712 h 6469200"/>
              <a:gd name="connsiteX5" fmla="*/ 0 w 11805063"/>
              <a:gd name="connsiteY5" fmla="*/ 6469200 h 6469200"/>
              <a:gd name="connsiteX6" fmla="*/ 0 w 11805063"/>
              <a:gd name="connsiteY6" fmla="*/ 0 h 646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5063" h="6469200">
                <a:moveTo>
                  <a:pt x="0" y="0"/>
                </a:moveTo>
                <a:lnTo>
                  <a:pt x="11802975" y="6263"/>
                </a:lnTo>
                <a:cubicBezTo>
                  <a:pt x="11805759" y="644851"/>
                  <a:pt x="11802279" y="1270913"/>
                  <a:pt x="11805063" y="1909501"/>
                </a:cubicBezTo>
                <a:lnTo>
                  <a:pt x="7757068" y="1909726"/>
                </a:lnTo>
                <a:cubicBezTo>
                  <a:pt x="7753589" y="3427388"/>
                  <a:pt x="7750109" y="4945050"/>
                  <a:pt x="7746630" y="6462712"/>
                </a:cubicBezTo>
                <a:lnTo>
                  <a:pt x="0" y="64692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9AB6BE3-083A-98A0-1627-BA2192198427}"/>
              </a:ext>
            </a:extLst>
          </p:cNvPr>
          <p:cNvSpPr/>
          <p:nvPr userDrawn="1"/>
        </p:nvSpPr>
        <p:spPr>
          <a:xfrm>
            <a:off x="6105525" y="1721250"/>
            <a:ext cx="3051000" cy="3427116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E87696-5E8B-2BB3-BD45-07021A1719E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64788" y="1982244"/>
            <a:ext cx="2574097" cy="2778800"/>
          </a:xfrm>
        </p:spPr>
        <p:txBody>
          <a:bodyPr>
            <a:normAutofit/>
          </a:bodyPr>
          <a:lstStyle>
            <a:lvl1pPr marL="0" indent="0">
              <a:buNone/>
              <a:defRPr sz="2250" b="1" i="0">
                <a:solidFill>
                  <a:schemeClr val="bg1"/>
                </a:solidFill>
                <a:latin typeface="Baxter Sans Pro Alt" pitchFamily="2" charset="77"/>
              </a:defRPr>
            </a:lvl1pPr>
            <a:lvl2pPr>
              <a:defRPr sz="1650">
                <a:solidFill>
                  <a:srgbClr val="4365E2"/>
                </a:solidFill>
              </a:defRPr>
            </a:lvl2pPr>
            <a:lvl3pPr>
              <a:defRPr>
                <a:solidFill>
                  <a:srgbClr val="4365E2"/>
                </a:solidFill>
              </a:defRPr>
            </a:lvl3pPr>
            <a:lvl4pPr>
              <a:defRPr>
                <a:solidFill>
                  <a:srgbClr val="4365E2"/>
                </a:solidFill>
              </a:defRPr>
            </a:lvl4pPr>
            <a:lvl5pPr>
              <a:defRPr>
                <a:solidFill>
                  <a:srgbClr val="4365E2"/>
                </a:solidFill>
              </a:defRPr>
            </a:lvl5pPr>
          </a:lstStyle>
          <a:p>
            <a:pPr lvl="0"/>
            <a:r>
              <a:rPr lang="en-GB" dirty="0"/>
              <a:t>“Statistic”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1FB9ADA7-3907-00CF-3DE6-118C67D540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64788" y="4761043"/>
            <a:ext cx="2574097" cy="258620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</p:spTree>
    <p:extLst>
      <p:ext uri="{BB962C8B-B14F-4D97-AF65-F5344CB8AC3E}">
        <p14:creationId xmlns:p14="http://schemas.microsoft.com/office/powerpoint/2010/main" val="21554747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82388-41D6-1872-059F-464F63942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741"/>
            <a:ext cx="3943350" cy="6563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CD9F67D6-7D2C-05AC-CD41-52E333039B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951" y="4771532"/>
            <a:ext cx="5521395" cy="237642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Presentation details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F21DB04-BC49-C315-E2BC-B9FD51BE3B6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650" y="1344608"/>
            <a:ext cx="3849291" cy="3322394"/>
          </a:xfrm>
        </p:spPr>
        <p:txBody>
          <a:bodyPr/>
          <a:lstStyle>
            <a:lvl1pPr marL="0" indent="0">
              <a:buNone/>
              <a:defRPr sz="1800">
                <a:solidFill>
                  <a:srgbClr val="3B3B3B"/>
                </a:solidFill>
              </a:defRPr>
            </a:lvl1pPr>
            <a:lvl2pPr>
              <a:defRPr sz="1650">
                <a:solidFill>
                  <a:srgbClr val="3B3B3B"/>
                </a:solidFill>
              </a:defRPr>
            </a:lvl2pPr>
            <a:lvl3pPr>
              <a:defRPr>
                <a:solidFill>
                  <a:srgbClr val="3B3B3B"/>
                </a:solidFill>
              </a:defRPr>
            </a:lvl3pPr>
            <a:lvl4pPr>
              <a:defRPr>
                <a:solidFill>
                  <a:srgbClr val="3B3B3B"/>
                </a:solidFill>
              </a:defRPr>
            </a:lvl4pPr>
            <a:lvl5pPr>
              <a:defRPr>
                <a:solidFill>
                  <a:srgbClr val="3B3B3B"/>
                </a:solidFill>
              </a:defRPr>
            </a:lvl5pPr>
          </a:lstStyle>
          <a:p>
            <a:pPr lvl="0"/>
            <a:r>
              <a:rPr lang="en-US" dirty="0"/>
              <a:t>Description or legend for the chart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3D0E9BD8-B69B-E24D-2F4F-1DCCECCB4E13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666060" y="583406"/>
            <a:ext cx="4226719" cy="4043363"/>
          </a:xfrm>
        </p:spPr>
        <p:txBody>
          <a:bodyPr/>
          <a:lstStyle/>
          <a:p>
            <a:r>
              <a:rPr lang="en-GB"/>
              <a:t>Click icon to add chart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90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82388-41D6-1872-059F-464F63942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741"/>
            <a:ext cx="7886700" cy="5023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51423-B392-5916-E6BA-CAE350BDA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5997"/>
            <a:ext cx="3943350" cy="3263504"/>
          </a:xfrm>
        </p:spPr>
        <p:txBody>
          <a:bodyPr/>
          <a:lstStyle>
            <a:lvl1pPr>
              <a:defRPr sz="1800">
                <a:solidFill>
                  <a:srgbClr val="3B3B3B"/>
                </a:solidFill>
              </a:defRPr>
            </a:lvl1pPr>
            <a:lvl2pPr>
              <a:defRPr sz="1650">
                <a:solidFill>
                  <a:srgbClr val="3B3B3B"/>
                </a:solidFill>
              </a:defRPr>
            </a:lvl2pPr>
            <a:lvl3pPr>
              <a:defRPr>
                <a:solidFill>
                  <a:srgbClr val="3B3B3B"/>
                </a:solidFill>
              </a:defRPr>
            </a:lvl3pPr>
            <a:lvl4pPr>
              <a:defRPr>
                <a:solidFill>
                  <a:srgbClr val="3B3B3B"/>
                </a:solidFill>
              </a:defRPr>
            </a:lvl4pPr>
            <a:lvl5pPr>
              <a:defRPr>
                <a:solidFill>
                  <a:srgbClr val="3B3B3B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CD9F67D6-7D2C-05AC-CD41-52E333039B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951" y="4771532"/>
            <a:ext cx="5521395" cy="237642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Presentation details</a:t>
            </a:r>
          </a:p>
        </p:txBody>
      </p:sp>
      <p:pic>
        <p:nvPicPr>
          <p:cNvPr id="11" name="Graphic 10" descr="University of Dundee &#10;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01" y="4761043"/>
            <a:ext cx="188576" cy="25862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B8748F5-F6FA-DCA0-6B81-B839B957CD4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17407" y="1125997"/>
            <a:ext cx="3943350" cy="3263504"/>
          </a:xfrm>
        </p:spPr>
        <p:txBody>
          <a:bodyPr/>
          <a:lstStyle>
            <a:lvl1pPr>
              <a:defRPr sz="1800">
                <a:solidFill>
                  <a:srgbClr val="3B3B3B"/>
                </a:solidFill>
              </a:defRPr>
            </a:lvl1pPr>
            <a:lvl2pPr>
              <a:defRPr sz="1650">
                <a:solidFill>
                  <a:srgbClr val="3B3B3B"/>
                </a:solidFill>
              </a:defRPr>
            </a:lvl2pPr>
            <a:lvl3pPr>
              <a:defRPr>
                <a:solidFill>
                  <a:srgbClr val="3B3B3B"/>
                </a:solidFill>
              </a:defRPr>
            </a:lvl3pPr>
            <a:lvl4pPr>
              <a:defRPr>
                <a:solidFill>
                  <a:srgbClr val="3B3B3B"/>
                </a:solidFill>
              </a:defRPr>
            </a:lvl4pPr>
            <a:lvl5pPr>
              <a:defRPr>
                <a:solidFill>
                  <a:srgbClr val="3B3B3B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975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nkings (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16" name="Text Placeholder 30">
            <a:extLst>
              <a:ext uri="{FF2B5EF4-FFF2-40B4-BE49-F238E27FC236}">
                <a16:creationId xmlns:a16="http://schemas.microsoft.com/office/drawing/2014/main" id="{78CEDFDE-54E1-DF55-789B-84402057E9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2534" y="1277655"/>
            <a:ext cx="2064103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7E84C481-3190-994E-E391-81784FE4D3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48566" y="1277655"/>
            <a:ext cx="2064103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21CED95-4E65-F3CB-C902-3A745BC278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48697" y="653947"/>
            <a:ext cx="2064544" cy="62370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C5D43BA1-DA09-7CE3-27C0-52230970AB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2534" y="653947"/>
            <a:ext cx="2064544" cy="62370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D1337431-577D-87BD-BAAF-2BA283FE78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95613" y="1277655"/>
            <a:ext cx="2064103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66215E6-407C-35BC-4835-4E45D2E3B2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95744" y="653947"/>
            <a:ext cx="2064544" cy="62370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11B0D8EC-4975-4F6C-115E-FA012969A2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2534" y="2682279"/>
            <a:ext cx="2064103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2C4084EF-04E6-CA70-4624-1EFF494F5B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48566" y="2682279"/>
            <a:ext cx="2064103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277CDE28-21D1-A084-B302-C771935451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48697" y="2058571"/>
            <a:ext cx="2064544" cy="62370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7B69216D-20B4-5384-88AC-6E6D985EA3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2534" y="2058571"/>
            <a:ext cx="2064544" cy="62370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63261738-55F4-06A4-3F72-D1B9FB29955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95613" y="2682279"/>
            <a:ext cx="2064103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776CCA41-A845-14B1-9DE7-51C9AFFCE26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95744" y="2058571"/>
            <a:ext cx="2064544" cy="62370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3A429051-396E-CC7C-ECE5-E84122302C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2534" y="4058576"/>
            <a:ext cx="2064103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5E7C2793-7FCE-2E72-56FA-E7230D3D9D0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48566" y="4058576"/>
            <a:ext cx="2064103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C831117D-781A-D78D-BB22-1E37AC54F8F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48697" y="3434868"/>
            <a:ext cx="2064544" cy="62370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58764ED1-DC43-185B-2972-F9C7210B9C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2534" y="3434868"/>
            <a:ext cx="2064544" cy="62370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89DA66A0-36A6-008C-E2DC-E5EB05D2ACA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95613" y="4058576"/>
            <a:ext cx="2064103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899384CF-7773-F22F-BA19-A5CAA944A33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95744" y="3434868"/>
            <a:ext cx="2064544" cy="62370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</p:spTree>
    <p:extLst>
      <p:ext uri="{BB962C8B-B14F-4D97-AF65-F5344CB8AC3E}">
        <p14:creationId xmlns:p14="http://schemas.microsoft.com/office/powerpoint/2010/main" val="36870694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nking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4288AE06-A1DF-5ABD-0BAB-132599A212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0278" y="1854723"/>
            <a:ext cx="3496070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1BC78FC4-AD5D-EEAB-CB25-B2C5953B03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0278" y="1382023"/>
            <a:ext cx="3496817" cy="469062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  <p:sp>
        <p:nvSpPr>
          <p:cNvPr id="40" name="Text Placeholder 30">
            <a:extLst>
              <a:ext uri="{FF2B5EF4-FFF2-40B4-BE49-F238E27FC236}">
                <a16:creationId xmlns:a16="http://schemas.microsoft.com/office/drawing/2014/main" id="{8F8B0C1A-D5B1-0D13-920B-D85BC7C9A5D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42803" y="1854723"/>
            <a:ext cx="3496070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47933C72-73E1-AD2F-15A0-AFE1AD0589D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42803" y="1382023"/>
            <a:ext cx="3496817" cy="469062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  <p:sp>
        <p:nvSpPr>
          <p:cNvPr id="46" name="Text Placeholder 30">
            <a:extLst>
              <a:ext uri="{FF2B5EF4-FFF2-40B4-BE49-F238E27FC236}">
                <a16:creationId xmlns:a16="http://schemas.microsoft.com/office/drawing/2014/main" id="{E8609DE1-954A-8756-1A60-AAD0C76D2A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0278" y="3268598"/>
            <a:ext cx="3496070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47" name="Text Placeholder 21">
            <a:extLst>
              <a:ext uri="{FF2B5EF4-FFF2-40B4-BE49-F238E27FC236}">
                <a16:creationId xmlns:a16="http://schemas.microsoft.com/office/drawing/2014/main" id="{90119DF7-29C5-58E8-4CB8-0145370513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0278" y="2795898"/>
            <a:ext cx="3496817" cy="469062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  <p:sp>
        <p:nvSpPr>
          <p:cNvPr id="48" name="Text Placeholder 30">
            <a:extLst>
              <a:ext uri="{FF2B5EF4-FFF2-40B4-BE49-F238E27FC236}">
                <a16:creationId xmlns:a16="http://schemas.microsoft.com/office/drawing/2014/main" id="{2817B4C9-502B-824C-35B3-7A3D079459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42803" y="3268598"/>
            <a:ext cx="3496070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1BFE9220-3A89-34E3-FE07-942D2B2969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42803" y="2795898"/>
            <a:ext cx="3496817" cy="469062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</p:spTree>
    <p:extLst>
      <p:ext uri="{BB962C8B-B14F-4D97-AF65-F5344CB8AC3E}">
        <p14:creationId xmlns:p14="http://schemas.microsoft.com/office/powerpoint/2010/main" val="37203155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nking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5" name="Text Placeholder 30">
            <a:extLst>
              <a:ext uri="{FF2B5EF4-FFF2-40B4-BE49-F238E27FC236}">
                <a16:creationId xmlns:a16="http://schemas.microsoft.com/office/drawing/2014/main" id="{2DF7BEBA-0270-E5F6-13F5-D4D0B2B87C4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56038" y="2571751"/>
            <a:ext cx="2064103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B7FCEBD5-9FD8-2805-CDEF-9EC883D6AD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6038" y="1948042"/>
            <a:ext cx="2064544" cy="62370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Ranking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AED98DF3-AA4D-E006-AF98-980ADF6ABD9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691751" y="2571751"/>
            <a:ext cx="2064103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5E92FCA7-4675-19D0-7A6A-3970EB8EC80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691751" y="1948042"/>
            <a:ext cx="2064544" cy="62370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084802CE-929F-E6C4-6687-848143B958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28346" y="2571751"/>
            <a:ext cx="2064103" cy="4690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35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B427C404-B5CA-18AA-739A-3557BCC8B1E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28346" y="1948042"/>
            <a:ext cx="2064544" cy="62370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b="1" i="0">
                <a:solidFill>
                  <a:srgbClr val="4365E2"/>
                </a:solidFill>
                <a:latin typeface="Baxter Sans Pro Alt" pitchFamily="2" charset="77"/>
              </a:defRPr>
            </a:lvl1pPr>
            <a:lvl2pPr marL="342900" indent="0">
              <a:buNone/>
              <a:defRPr/>
            </a:lvl2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Ranking</a:t>
            </a:r>
          </a:p>
        </p:txBody>
      </p:sp>
    </p:spTree>
    <p:extLst>
      <p:ext uri="{BB962C8B-B14F-4D97-AF65-F5344CB8AC3E}">
        <p14:creationId xmlns:p14="http://schemas.microsoft.com/office/powerpoint/2010/main" val="36454770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 (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96F27B5-72E6-1C31-9054-D9E5320DE12E}"/>
              </a:ext>
            </a:extLst>
          </p:cNvPr>
          <p:cNvSpPr/>
          <p:nvPr userDrawn="1"/>
        </p:nvSpPr>
        <p:spPr>
          <a:xfrm>
            <a:off x="648223" y="641878"/>
            <a:ext cx="2724413" cy="1390390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FA141E-DD23-8D22-8135-BBD7CDAADFC7}"/>
              </a:ext>
            </a:extLst>
          </p:cNvPr>
          <p:cNvSpPr/>
          <p:nvPr userDrawn="1"/>
        </p:nvSpPr>
        <p:spPr>
          <a:xfrm>
            <a:off x="648223" y="3422658"/>
            <a:ext cx="2724413" cy="1390390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0CF6D2-E4EF-B52E-4587-DE862E11E0EF}"/>
              </a:ext>
            </a:extLst>
          </p:cNvPr>
          <p:cNvSpPr/>
          <p:nvPr userDrawn="1"/>
        </p:nvSpPr>
        <p:spPr>
          <a:xfrm>
            <a:off x="3372637" y="2032268"/>
            <a:ext cx="2724413" cy="1390390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E53145-541C-D274-B48B-12DED9AAD75D}"/>
              </a:ext>
            </a:extLst>
          </p:cNvPr>
          <p:cNvSpPr/>
          <p:nvPr userDrawn="1"/>
        </p:nvSpPr>
        <p:spPr>
          <a:xfrm>
            <a:off x="6097050" y="641878"/>
            <a:ext cx="2724413" cy="1390390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4943C-CB4C-055E-A1B7-9AE45D886ED3}"/>
              </a:ext>
            </a:extLst>
          </p:cNvPr>
          <p:cNvSpPr/>
          <p:nvPr userDrawn="1"/>
        </p:nvSpPr>
        <p:spPr>
          <a:xfrm>
            <a:off x="6097050" y="3422658"/>
            <a:ext cx="2724413" cy="1390390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19" name="Picture Placeholder 18" descr="Logo">
            <a:extLst>
              <a:ext uri="{FF2B5EF4-FFF2-40B4-BE49-F238E27FC236}">
                <a16:creationId xmlns:a16="http://schemas.microsoft.com/office/drawing/2014/main" id="{CE58F24C-2A42-2F51-AB3F-FC26696DC1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2397" y="641747"/>
            <a:ext cx="2715141" cy="13906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18" descr="Logo">
            <a:extLst>
              <a:ext uri="{FF2B5EF4-FFF2-40B4-BE49-F238E27FC236}">
                <a16:creationId xmlns:a16="http://schemas.microsoft.com/office/drawing/2014/main" id="{8AA7FB3B-A818-0B61-35BE-B869DB4EDD3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76809" y="641747"/>
            <a:ext cx="2719313" cy="13906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18" descr="Logo">
            <a:extLst>
              <a:ext uri="{FF2B5EF4-FFF2-40B4-BE49-F238E27FC236}">
                <a16:creationId xmlns:a16="http://schemas.microsoft.com/office/drawing/2014/main" id="{000B8935-0055-7E39-58D8-54CE4E74ADE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05917" y="641747"/>
            <a:ext cx="2716474" cy="13906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" name="Picture Placeholder 18" descr="Logo">
            <a:extLst>
              <a:ext uri="{FF2B5EF4-FFF2-40B4-BE49-F238E27FC236}">
                <a16:creationId xmlns:a16="http://schemas.microsoft.com/office/drawing/2014/main" id="{DA81F9D0-3F3F-F6A1-8A17-98BDDFA12D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2397" y="2036834"/>
            <a:ext cx="2715141" cy="13906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18" descr="Logo">
            <a:extLst>
              <a:ext uri="{FF2B5EF4-FFF2-40B4-BE49-F238E27FC236}">
                <a16:creationId xmlns:a16="http://schemas.microsoft.com/office/drawing/2014/main" id="{09FA2419-BAA8-3476-8925-39596EA8E4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76809" y="2036834"/>
            <a:ext cx="2719313" cy="13906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18" descr="Logo">
            <a:extLst>
              <a:ext uri="{FF2B5EF4-FFF2-40B4-BE49-F238E27FC236}">
                <a16:creationId xmlns:a16="http://schemas.microsoft.com/office/drawing/2014/main" id="{CB01D5E0-12A2-3098-5F96-F406E06788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5917" y="2036834"/>
            <a:ext cx="2716474" cy="13906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Picture Placeholder 18" descr="Logo">
            <a:extLst>
              <a:ext uri="{FF2B5EF4-FFF2-40B4-BE49-F238E27FC236}">
                <a16:creationId xmlns:a16="http://schemas.microsoft.com/office/drawing/2014/main" id="{D888CAE5-6FE5-AF50-ECCA-3E815844FB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2397" y="3427222"/>
            <a:ext cx="2715141" cy="13906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18" descr="Logo">
            <a:extLst>
              <a:ext uri="{FF2B5EF4-FFF2-40B4-BE49-F238E27FC236}">
                <a16:creationId xmlns:a16="http://schemas.microsoft.com/office/drawing/2014/main" id="{ED7E8C6B-5FCC-624A-A2CD-B1A108716C6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76809" y="3427222"/>
            <a:ext cx="2719313" cy="13906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2" name="Picture Placeholder 18" descr="Logo">
            <a:extLst>
              <a:ext uri="{FF2B5EF4-FFF2-40B4-BE49-F238E27FC236}">
                <a16:creationId xmlns:a16="http://schemas.microsoft.com/office/drawing/2014/main" id="{42EEA39C-8893-9CAB-DF2E-B2454D19905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5917" y="3427222"/>
            <a:ext cx="2716474" cy="13906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495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96F27B5-72E6-1C31-9054-D9E5320DE12E}"/>
              </a:ext>
            </a:extLst>
          </p:cNvPr>
          <p:cNvSpPr/>
          <p:nvPr userDrawn="1"/>
        </p:nvSpPr>
        <p:spPr>
          <a:xfrm>
            <a:off x="648223" y="641878"/>
            <a:ext cx="2724413" cy="2071122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0CF6D2-E4EF-B52E-4587-DE862E11E0EF}"/>
              </a:ext>
            </a:extLst>
          </p:cNvPr>
          <p:cNvSpPr/>
          <p:nvPr userDrawn="1"/>
        </p:nvSpPr>
        <p:spPr>
          <a:xfrm>
            <a:off x="3372637" y="2713000"/>
            <a:ext cx="2724413" cy="2071122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E53145-541C-D274-B48B-12DED9AAD75D}"/>
              </a:ext>
            </a:extLst>
          </p:cNvPr>
          <p:cNvSpPr/>
          <p:nvPr userDrawn="1"/>
        </p:nvSpPr>
        <p:spPr>
          <a:xfrm>
            <a:off x="6097050" y="641878"/>
            <a:ext cx="2724413" cy="2071122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34" name="Picture Placeholder 33" descr="Logo">
            <a:extLst>
              <a:ext uri="{FF2B5EF4-FFF2-40B4-BE49-F238E27FC236}">
                <a16:creationId xmlns:a16="http://schemas.microsoft.com/office/drawing/2014/main" id="{854B6E21-86A0-8941-6845-5C9ABCDD92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7700" y="641877"/>
            <a:ext cx="2725341" cy="206686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Picture Placeholder 33" descr="Logo">
            <a:extLst>
              <a:ext uri="{FF2B5EF4-FFF2-40B4-BE49-F238E27FC236}">
                <a16:creationId xmlns:a16="http://schemas.microsoft.com/office/drawing/2014/main" id="{3D209127-87FC-DFDA-C7A7-9B824597E5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81506" y="641877"/>
            <a:ext cx="2715544" cy="206686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" name="Picture Placeholder 33" descr="Logo">
            <a:extLst>
              <a:ext uri="{FF2B5EF4-FFF2-40B4-BE49-F238E27FC236}">
                <a16:creationId xmlns:a16="http://schemas.microsoft.com/office/drawing/2014/main" id="{1A2F88FF-9B62-DFB0-96D4-EBE2A117A2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7050" y="641877"/>
            <a:ext cx="2724814" cy="206686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7" name="Picture Placeholder 33" descr="Logo">
            <a:extLst>
              <a:ext uri="{FF2B5EF4-FFF2-40B4-BE49-F238E27FC236}">
                <a16:creationId xmlns:a16="http://schemas.microsoft.com/office/drawing/2014/main" id="{56E07297-93CB-4CF2-81CD-7DC49A6D98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700" y="2708542"/>
            <a:ext cx="2725341" cy="207168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8" name="Picture Placeholder 33" descr="Logo">
            <a:extLst>
              <a:ext uri="{FF2B5EF4-FFF2-40B4-BE49-F238E27FC236}">
                <a16:creationId xmlns:a16="http://schemas.microsoft.com/office/drawing/2014/main" id="{FD15438A-26A2-8E6A-5ED3-3A6ABC9689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81506" y="2708542"/>
            <a:ext cx="2715544" cy="207168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9" name="Picture Placeholder 33" descr="Logo">
            <a:extLst>
              <a:ext uri="{FF2B5EF4-FFF2-40B4-BE49-F238E27FC236}">
                <a16:creationId xmlns:a16="http://schemas.microsoft.com/office/drawing/2014/main" id="{76B9A450-9BF3-FF05-D57F-BE03F7D57E5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7050" y="2708542"/>
            <a:ext cx="2724814" cy="207168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9053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884A062-40CF-41D7-D5D9-AACEF865ABA7}"/>
              </a:ext>
            </a:extLst>
          </p:cNvPr>
          <p:cNvSpPr/>
          <p:nvPr userDrawn="1"/>
        </p:nvSpPr>
        <p:spPr>
          <a:xfrm>
            <a:off x="648222" y="641878"/>
            <a:ext cx="4067825" cy="2071122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6D6485-E474-E5D1-5180-9E7C8AA2E4C2}"/>
              </a:ext>
            </a:extLst>
          </p:cNvPr>
          <p:cNvSpPr/>
          <p:nvPr userDrawn="1"/>
        </p:nvSpPr>
        <p:spPr>
          <a:xfrm>
            <a:off x="4716046" y="2713000"/>
            <a:ext cx="4067825" cy="2071122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18" name="Picture Placeholder 17" descr="Logo">
            <a:extLst>
              <a:ext uri="{FF2B5EF4-FFF2-40B4-BE49-F238E27FC236}">
                <a16:creationId xmlns:a16="http://schemas.microsoft.com/office/drawing/2014/main" id="{1138F0FC-D489-B082-CD0B-CB7A9D0A8B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7700" y="641747"/>
            <a:ext cx="4068366" cy="207168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17" descr="Logo">
            <a:extLst>
              <a:ext uri="{FF2B5EF4-FFF2-40B4-BE49-F238E27FC236}">
                <a16:creationId xmlns:a16="http://schemas.microsoft.com/office/drawing/2014/main" id="{86239E6A-1964-FCDE-5869-4DB60CD689D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20225" y="641508"/>
            <a:ext cx="4063646" cy="2071927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17" descr="Logo">
            <a:extLst>
              <a:ext uri="{FF2B5EF4-FFF2-40B4-BE49-F238E27FC236}">
                <a16:creationId xmlns:a16="http://schemas.microsoft.com/office/drawing/2014/main" id="{7F279CDD-0896-4CC1-C392-BA7830B04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7700" y="2713239"/>
            <a:ext cx="4068366" cy="207168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Picture Placeholder 17" descr="Logo">
            <a:extLst>
              <a:ext uri="{FF2B5EF4-FFF2-40B4-BE49-F238E27FC236}">
                <a16:creationId xmlns:a16="http://schemas.microsoft.com/office/drawing/2014/main" id="{049FD085-3F49-21E6-4446-916786332D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20225" y="2713000"/>
            <a:ext cx="4063646" cy="2071927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753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Blue)">
    <p:bg>
      <p:bgPr>
        <a:solidFill>
          <a:srgbClr val="4365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1FB9ADA7-3907-00CF-3DE6-118C67D540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16374" y="3961150"/>
            <a:ext cx="4287600" cy="258620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959C7F1-7D9E-855D-1D50-652B18A6DA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616375" y="1843790"/>
            <a:ext cx="4288598" cy="2117360"/>
          </a:xfrm>
        </p:spPr>
        <p:txBody>
          <a:bodyPr>
            <a:normAutofit/>
          </a:bodyPr>
          <a:lstStyle>
            <a:lvl1pPr marL="0" indent="0">
              <a:buNone/>
              <a:defRPr sz="2250" b="1" i="0">
                <a:solidFill>
                  <a:schemeClr val="bg1"/>
                </a:solidFill>
                <a:latin typeface="Baxter Sans Pro Alt" pitchFamily="2" charset="77"/>
              </a:defRPr>
            </a:lvl1pPr>
            <a:lvl2pPr>
              <a:defRPr sz="1650">
                <a:solidFill>
                  <a:srgbClr val="4365E2"/>
                </a:solidFill>
              </a:defRPr>
            </a:lvl2pPr>
            <a:lvl3pPr>
              <a:defRPr>
                <a:solidFill>
                  <a:srgbClr val="4365E2"/>
                </a:solidFill>
              </a:defRPr>
            </a:lvl3pPr>
            <a:lvl4pPr>
              <a:defRPr>
                <a:solidFill>
                  <a:srgbClr val="4365E2"/>
                </a:solidFill>
              </a:defRPr>
            </a:lvl4pPr>
            <a:lvl5pPr>
              <a:defRPr>
                <a:solidFill>
                  <a:srgbClr val="4365E2"/>
                </a:solidFill>
              </a:defRPr>
            </a:lvl5pPr>
          </a:lstStyle>
          <a:p>
            <a:pPr lvl="0"/>
            <a:r>
              <a:rPr lang="en-GB" dirty="0"/>
              <a:t>“Statistic”</a:t>
            </a:r>
          </a:p>
        </p:txBody>
      </p:sp>
    </p:spTree>
    <p:extLst>
      <p:ext uri="{BB962C8B-B14F-4D97-AF65-F5344CB8AC3E}">
        <p14:creationId xmlns:p14="http://schemas.microsoft.com/office/powerpoint/2010/main" val="21165963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4307E35-9534-6F0F-FA00-086B20524068}"/>
              </a:ext>
            </a:extLst>
          </p:cNvPr>
          <p:cNvSpPr/>
          <p:nvPr userDrawn="1"/>
        </p:nvSpPr>
        <p:spPr>
          <a:xfrm>
            <a:off x="-4697" y="-4697"/>
            <a:ext cx="300625" cy="51543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B5289-1C28-2EB2-59BD-84904F318201}"/>
              </a:ext>
            </a:extLst>
          </p:cNvPr>
          <p:cNvSpPr/>
          <p:nvPr userDrawn="1"/>
        </p:nvSpPr>
        <p:spPr>
          <a:xfrm rot="16200000">
            <a:off x="4426188" y="-4430885"/>
            <a:ext cx="300625" cy="9153000"/>
          </a:xfrm>
          <a:prstGeom prst="rect">
            <a:avLst/>
          </a:prstGeom>
          <a:solidFill>
            <a:srgbClr val="436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8829" y="94200"/>
            <a:ext cx="1015717" cy="97198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7" y="4761043"/>
            <a:ext cx="188576" cy="25862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E87696-5E8B-2BB3-BD45-07021A1719E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616375" y="1843790"/>
            <a:ext cx="4288598" cy="2117360"/>
          </a:xfrm>
        </p:spPr>
        <p:txBody>
          <a:bodyPr>
            <a:normAutofit/>
          </a:bodyPr>
          <a:lstStyle>
            <a:lvl1pPr marL="0" indent="0">
              <a:buNone/>
              <a:defRPr sz="2250" b="1" i="0">
                <a:solidFill>
                  <a:srgbClr val="4365E2"/>
                </a:solidFill>
                <a:latin typeface="Baxter Sans Pro Alt" pitchFamily="2" charset="77"/>
              </a:defRPr>
            </a:lvl1pPr>
            <a:lvl2pPr>
              <a:defRPr sz="1650">
                <a:solidFill>
                  <a:srgbClr val="4365E2"/>
                </a:solidFill>
              </a:defRPr>
            </a:lvl2pPr>
            <a:lvl3pPr>
              <a:defRPr>
                <a:solidFill>
                  <a:srgbClr val="4365E2"/>
                </a:solidFill>
              </a:defRPr>
            </a:lvl3pPr>
            <a:lvl4pPr>
              <a:defRPr>
                <a:solidFill>
                  <a:srgbClr val="4365E2"/>
                </a:solidFill>
              </a:defRPr>
            </a:lvl4pPr>
            <a:lvl5pPr>
              <a:defRPr>
                <a:solidFill>
                  <a:srgbClr val="4365E2"/>
                </a:solidFill>
              </a:defRPr>
            </a:lvl5pPr>
          </a:lstStyle>
          <a:p>
            <a:pPr lvl="0"/>
            <a:r>
              <a:rPr lang="en-GB" dirty="0"/>
              <a:t>“Statistic”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1FB9ADA7-3907-00CF-3DE6-118C67D540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16375" y="3961150"/>
            <a:ext cx="4288598" cy="258620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Attribution</a:t>
            </a:r>
          </a:p>
        </p:txBody>
      </p:sp>
    </p:spTree>
    <p:extLst>
      <p:ext uri="{BB962C8B-B14F-4D97-AF65-F5344CB8AC3E}">
        <p14:creationId xmlns:p14="http://schemas.microsoft.com/office/powerpoint/2010/main" val="38314604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(Blue)">
    <p:bg>
      <p:bgPr>
        <a:solidFill>
          <a:srgbClr val="4365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 descr="University of Dundee wordmark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32221" y="225722"/>
            <a:ext cx="1960802" cy="187637"/>
          </a:xfrm>
          <a:prstGeom prst="rect">
            <a:avLst/>
          </a:prstGeom>
        </p:spPr>
      </p:pic>
      <p:pic>
        <p:nvPicPr>
          <p:cNvPr id="13" name="Graphic 12" descr="University of Dundee logomark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6723" y="4336343"/>
            <a:ext cx="376196" cy="51592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E87696-5E8B-2BB3-BD45-07021A1719E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428200" y="2178849"/>
            <a:ext cx="4287600" cy="785802"/>
          </a:xfrm>
        </p:spPr>
        <p:txBody>
          <a:bodyPr>
            <a:normAutofit/>
          </a:bodyPr>
          <a:lstStyle>
            <a:lvl1pPr marL="0" indent="0" algn="ctr">
              <a:buNone/>
              <a:defRPr sz="2250" b="1" i="0">
                <a:solidFill>
                  <a:schemeClr val="bg1"/>
                </a:solidFill>
                <a:latin typeface="Baxter Sans Pro Alt" pitchFamily="2" charset="77"/>
              </a:defRPr>
            </a:lvl1pPr>
            <a:lvl2pPr>
              <a:defRPr sz="1650">
                <a:solidFill>
                  <a:srgbClr val="4365E2"/>
                </a:solidFill>
              </a:defRPr>
            </a:lvl2pPr>
            <a:lvl3pPr>
              <a:defRPr>
                <a:solidFill>
                  <a:srgbClr val="4365E2"/>
                </a:solidFill>
              </a:defRPr>
            </a:lvl3pPr>
            <a:lvl4pPr>
              <a:defRPr>
                <a:solidFill>
                  <a:srgbClr val="4365E2"/>
                </a:solidFill>
              </a:defRPr>
            </a:lvl4pPr>
            <a:lvl5pPr>
              <a:defRPr>
                <a:solidFill>
                  <a:srgbClr val="4365E2"/>
                </a:solidFill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571217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3F923170-EF84-7AAD-F3F3-8F01F86F87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32221" y="225722"/>
            <a:ext cx="1960802" cy="187637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1CE2D02-40B3-89FB-DBFB-DD69B85356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6723" y="4336343"/>
            <a:ext cx="376196" cy="51592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E87696-5E8B-2BB3-BD45-07021A1719E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428200" y="2178849"/>
            <a:ext cx="4287600" cy="785802"/>
          </a:xfrm>
        </p:spPr>
        <p:txBody>
          <a:bodyPr>
            <a:normAutofit/>
          </a:bodyPr>
          <a:lstStyle>
            <a:lvl1pPr marL="0" indent="0" algn="ctr">
              <a:buNone/>
              <a:defRPr sz="2250" b="1" i="0">
                <a:solidFill>
                  <a:srgbClr val="4365E2"/>
                </a:solidFill>
                <a:latin typeface="Baxter Sans Pro Alt" pitchFamily="2" charset="77"/>
              </a:defRPr>
            </a:lvl1pPr>
            <a:lvl2pPr>
              <a:defRPr sz="1650">
                <a:solidFill>
                  <a:srgbClr val="4365E2"/>
                </a:solidFill>
              </a:defRPr>
            </a:lvl2pPr>
            <a:lvl3pPr>
              <a:defRPr>
                <a:solidFill>
                  <a:srgbClr val="4365E2"/>
                </a:solidFill>
              </a:defRPr>
            </a:lvl3pPr>
            <a:lvl4pPr>
              <a:defRPr>
                <a:solidFill>
                  <a:srgbClr val="4365E2"/>
                </a:solidFill>
              </a:defRPr>
            </a:lvl4pPr>
            <a:lvl5pPr>
              <a:defRPr>
                <a:solidFill>
                  <a:srgbClr val="4365E2"/>
                </a:solidFill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3" name="Graphic 2" descr="University of Dundee wordmark">
            <a:extLst>
              <a:ext uri="{FF2B5EF4-FFF2-40B4-BE49-F238E27FC236}">
                <a16:creationId xmlns:a16="http://schemas.microsoft.com/office/drawing/2014/main" id="{889AE5B4-A646-4F76-432F-5861A50988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32221" y="225722"/>
            <a:ext cx="1960802" cy="187637"/>
          </a:xfrm>
          <a:prstGeom prst="rect">
            <a:avLst/>
          </a:prstGeom>
        </p:spPr>
      </p:pic>
      <p:pic>
        <p:nvPicPr>
          <p:cNvPr id="7" name="Graphic 6" descr="University of Dundee logomark">
            <a:extLst>
              <a:ext uri="{FF2B5EF4-FFF2-40B4-BE49-F238E27FC236}">
                <a16:creationId xmlns:a16="http://schemas.microsoft.com/office/drawing/2014/main" id="{EF5C180E-BDB3-A3DD-2B36-BF5A40DA02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6722" y="4336342"/>
            <a:ext cx="376488" cy="51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303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Full page text">
  <p:cSld name="2_Full page 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3"/>
          <p:cNvSpPr txBox="1">
            <a:spLocks noGrp="1"/>
          </p:cNvSpPr>
          <p:nvPr>
            <p:ph type="title"/>
          </p:nvPr>
        </p:nvSpPr>
        <p:spPr>
          <a:xfrm>
            <a:off x="279228" y="294300"/>
            <a:ext cx="67500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3"/>
          <p:cNvSpPr txBox="1">
            <a:spLocks noGrp="1"/>
          </p:cNvSpPr>
          <p:nvPr>
            <p:ph type="body" idx="1"/>
          </p:nvPr>
        </p:nvSpPr>
        <p:spPr>
          <a:xfrm>
            <a:off x="279229" y="1142100"/>
            <a:ext cx="8585543" cy="3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b="0"/>
            </a:lvl1pPr>
            <a:lvl2pPr marL="685800" lvl="1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o"/>
              <a:defRPr/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▪"/>
              <a:defRPr/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43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  <p:pic>
        <p:nvPicPr>
          <p:cNvPr id="38" name="Google Shape;38;p43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9481" y="255621"/>
            <a:ext cx="1675289" cy="41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43" descr="A black and grey text&#10;&#10;Description automatically generated"/>
          <p:cNvPicPr preferRelativeResize="0"/>
          <p:nvPr/>
        </p:nvPicPr>
        <p:blipFill rotWithShape="1">
          <a:blip r:embed="rId3" cstate="hqprint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4349" y="1291066"/>
            <a:ext cx="2655302" cy="25613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46412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45919"/>
            <a:ext cx="4000500" cy="30180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45919"/>
            <a:ext cx="4000500" cy="30180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2505-9B9B-4D49-9198-8E0089B8A643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0C514-ADFF-2D40-B6D1-4F0486DC65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638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Full p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2" y="500539"/>
            <a:ext cx="6335315" cy="459581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</a:t>
            </a:r>
            <a:br>
              <a:rPr lang="en-GB"/>
            </a:br>
            <a:r>
              <a:rPr lang="en-GB"/>
              <a:t>Allowance for heading to span over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b="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64775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and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</a:t>
            </a:r>
            <a:br>
              <a:rPr lang="en-GB"/>
            </a:br>
            <a:r>
              <a:rPr lang="en-GB"/>
              <a:t>Allowance for heading to span over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841" y="1140620"/>
            <a:ext cx="4317298" cy="3478509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7ACEDF0-2317-7D49-BA0B-C229BA7FBF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216" y="1140620"/>
            <a:ext cx="3571675" cy="239911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5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507440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Jus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761F4-9ADD-E84A-84E1-2821D3FA3D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842" y="500539"/>
            <a:ext cx="6335315" cy="459581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</a:t>
            </a:r>
            <a:br>
              <a:rPr lang="en-GB"/>
            </a:br>
            <a:r>
              <a:rPr lang="en-GB"/>
              <a:t>Allowance for heading to span over 2 lines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58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Full page text">
  <p:cSld name="1_Full page 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44" descr="A colorful squares and circles&#10;&#10;Description automatically generated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2538414" y="1425542"/>
            <a:ext cx="4067172" cy="2287713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44"/>
          <p:cNvSpPr txBox="1">
            <a:spLocks noGrp="1"/>
          </p:cNvSpPr>
          <p:nvPr>
            <p:ph type="title"/>
          </p:nvPr>
        </p:nvSpPr>
        <p:spPr>
          <a:xfrm>
            <a:off x="279228" y="294300"/>
            <a:ext cx="67500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4"/>
          <p:cNvSpPr txBox="1">
            <a:spLocks noGrp="1"/>
          </p:cNvSpPr>
          <p:nvPr>
            <p:ph type="body" idx="1"/>
          </p:nvPr>
        </p:nvSpPr>
        <p:spPr>
          <a:xfrm>
            <a:off x="279229" y="1134079"/>
            <a:ext cx="8585543" cy="3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b="0"/>
            </a:lvl1pPr>
            <a:lvl2pPr marL="685800" lvl="1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o"/>
              <a:defRPr/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▪"/>
              <a:defRPr/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44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  <p:pic>
        <p:nvPicPr>
          <p:cNvPr id="45" name="Google Shape;45;p44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9481" y="255621"/>
            <a:ext cx="1675289" cy="419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1509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portrait image">
  <p:cSld name="Text and portrait image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3"/>
          <p:cNvSpPr txBox="1">
            <a:spLocks noGrp="1"/>
          </p:cNvSpPr>
          <p:nvPr>
            <p:ph type="title"/>
          </p:nvPr>
        </p:nvSpPr>
        <p:spPr>
          <a:xfrm>
            <a:off x="279229" y="294300"/>
            <a:ext cx="6750000" cy="66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3"/>
          <p:cNvSpPr txBox="1">
            <a:spLocks noGrp="1"/>
          </p:cNvSpPr>
          <p:nvPr>
            <p:ph type="body" idx="1"/>
          </p:nvPr>
        </p:nvSpPr>
        <p:spPr>
          <a:xfrm>
            <a:off x="279229" y="1142100"/>
            <a:ext cx="5677175" cy="3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b="0"/>
            </a:lvl1pPr>
            <a:lvl2pPr marL="685800" lvl="1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o"/>
              <a:defRPr/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▪"/>
              <a:defRPr/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53"/>
          <p:cNvSpPr>
            <a:spLocks noGrp="1"/>
          </p:cNvSpPr>
          <p:nvPr>
            <p:ph type="pic" idx="2"/>
          </p:nvPr>
        </p:nvSpPr>
        <p:spPr>
          <a:xfrm>
            <a:off x="6172201" y="1142100"/>
            <a:ext cx="2692572" cy="32589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0" name="Google Shape;50;p53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  <p:pic>
        <p:nvPicPr>
          <p:cNvPr id="51" name="Google Shape;51;p53" descr="A colorful rainbow with black background&#10;&#10;Description automatically generated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 rot="-5400000" flipH="1">
            <a:off x="6368874" y="2481846"/>
            <a:ext cx="2880939" cy="2753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7876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ext and portrait image">
  <p:cSld name="3_Text and portrait imag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4"/>
          <p:cNvSpPr txBox="1">
            <a:spLocks noGrp="1"/>
          </p:cNvSpPr>
          <p:nvPr>
            <p:ph type="body" idx="1"/>
          </p:nvPr>
        </p:nvSpPr>
        <p:spPr>
          <a:xfrm>
            <a:off x="3187598" y="1142100"/>
            <a:ext cx="5677175" cy="3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b="0"/>
            </a:lvl1pPr>
            <a:lvl2pPr marL="685800" lvl="1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o"/>
              <a:defRPr/>
            </a:lvl3pPr>
            <a:lvl4pPr marL="1371600" lvl="3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▪"/>
              <a:defRPr/>
            </a:lvl4pPr>
            <a:lvl5pPr marL="1714500" lvl="4" indent="-257175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54"/>
          <p:cNvSpPr txBox="1">
            <a:spLocks noGrp="1"/>
          </p:cNvSpPr>
          <p:nvPr>
            <p:ph type="title"/>
          </p:nvPr>
        </p:nvSpPr>
        <p:spPr>
          <a:xfrm>
            <a:off x="279229" y="294300"/>
            <a:ext cx="6750000" cy="66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4"/>
          <p:cNvSpPr>
            <a:spLocks noGrp="1"/>
          </p:cNvSpPr>
          <p:nvPr>
            <p:ph type="pic" idx="2"/>
          </p:nvPr>
        </p:nvSpPr>
        <p:spPr>
          <a:xfrm>
            <a:off x="279230" y="1142100"/>
            <a:ext cx="2692572" cy="325890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54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  <p:pic>
        <p:nvPicPr>
          <p:cNvPr id="57" name="Google Shape;57;p54" descr="A colorful rainbow with black background&#10;&#10;Description automatically generated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 rot="-5400000" flipH="1">
            <a:off x="6368874" y="2481846"/>
            <a:ext cx="2880939" cy="2753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8996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ust title">
  <p:cSld name="Just 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5"/>
          <p:cNvSpPr txBox="1">
            <a:spLocks noGrp="1"/>
          </p:cNvSpPr>
          <p:nvPr>
            <p:ph type="title"/>
          </p:nvPr>
        </p:nvSpPr>
        <p:spPr>
          <a:xfrm>
            <a:off x="279229" y="294300"/>
            <a:ext cx="6750000" cy="66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5"/>
          <p:cNvSpPr txBox="1">
            <a:spLocks noGrp="1"/>
          </p:cNvSpPr>
          <p:nvPr>
            <p:ph type="sldNum" idx="12"/>
          </p:nvPr>
        </p:nvSpPr>
        <p:spPr>
          <a:xfrm>
            <a:off x="8621884" y="4752879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  <p:pic>
        <p:nvPicPr>
          <p:cNvPr id="61" name="Google Shape;61;p55" descr="A colorful rainbow with black background&#10;&#10;Description automatically generated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 rot="-5400000" flipH="1">
            <a:off x="6368874" y="2481846"/>
            <a:ext cx="2880939" cy="2753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7912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38.xml"/><Relationship Id="rId34" Type="http://schemas.openxmlformats.org/officeDocument/2006/relationships/slideLayout" Target="../slideLayouts/slideLayout51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3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46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32" Type="http://schemas.openxmlformats.org/officeDocument/2006/relationships/slideLayout" Target="../slideLayouts/slideLayout49.xml"/><Relationship Id="rId37" Type="http://schemas.openxmlformats.org/officeDocument/2006/relationships/theme" Target="../theme/theme5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36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48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slideLayout" Target="../slideLayouts/slideLayout47.xml"/><Relationship Id="rId35" Type="http://schemas.openxmlformats.org/officeDocument/2006/relationships/slideLayout" Target="../slideLayouts/slideLayout52.xml"/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1"/>
          <p:cNvGrpSpPr/>
          <p:nvPr/>
        </p:nvGrpSpPr>
        <p:grpSpPr>
          <a:xfrm>
            <a:off x="294884" y="4555545"/>
            <a:ext cx="3218681" cy="346715"/>
            <a:chOff x="393178" y="6074059"/>
            <a:chExt cx="4291575" cy="462287"/>
          </a:xfrm>
        </p:grpSpPr>
        <p:grpSp>
          <p:nvGrpSpPr>
            <p:cNvPr id="11" name="Google Shape;11;p21"/>
            <p:cNvGrpSpPr/>
            <p:nvPr/>
          </p:nvGrpSpPr>
          <p:grpSpPr>
            <a:xfrm>
              <a:off x="393178" y="6104180"/>
              <a:ext cx="2709468" cy="409308"/>
              <a:chOff x="393178" y="6104180"/>
              <a:chExt cx="2709468" cy="409308"/>
            </a:xfrm>
          </p:grpSpPr>
          <p:pic>
            <p:nvPicPr>
              <p:cNvPr id="12" name="Google Shape;12;p21" descr="A white text on a black background&#10;&#10;Description automatically generated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954883" y="6104180"/>
                <a:ext cx="1147763" cy="40930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Google Shape;13;p21" descr="A black and white sign with white text&#10;&#10;Description automatically generated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393178" y="6104180"/>
                <a:ext cx="1372567" cy="4046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4" name="Google Shape;14;p21" descr="Logo&#10;&#10;Description automatically generated"/>
            <p:cNvPicPr preferRelativeResize="0"/>
            <p:nvPr/>
          </p:nvPicPr>
          <p:blipFill rotWithShape="1">
            <a:blip r:embed="rId6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91784" y="6074059"/>
              <a:ext cx="1392969" cy="46228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Google Shape;15;p21" descr="A black and white logo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57495" y="3323863"/>
            <a:ext cx="1591622" cy="1554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1" descr="A black and white logo&#10;&#10;AI-generated content may be incorrect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8007" y="803182"/>
            <a:ext cx="2750474" cy="80386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85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7" userDrawn="1">
          <p15:clr>
            <a:srgbClr val="F26B43"/>
          </p15:clr>
        </p15:guide>
        <p15:guide id="2" pos="170" userDrawn="1">
          <p15:clr>
            <a:srgbClr val="F26B43"/>
          </p15:clr>
        </p15:guide>
        <p15:guide id="3" pos="5585" userDrawn="1">
          <p15:clr>
            <a:srgbClr val="F26B43"/>
          </p15:clr>
        </p15:guide>
        <p15:guide id="4" orient="horz" pos="3083" userDrawn="1">
          <p15:clr>
            <a:srgbClr val="F26B43"/>
          </p15:clr>
        </p15:guide>
        <p15:guide id="5" orient="horz" pos="602" userDrawn="1">
          <p15:clr>
            <a:srgbClr val="F26B43"/>
          </p15:clr>
        </p15:guide>
        <p15:guide id="6" orient="horz" pos="2913" userDrawn="1">
          <p15:clr>
            <a:srgbClr val="F26B43"/>
          </p15:clr>
        </p15:guide>
        <p15:guide id="7" orient="horz" pos="2998" userDrawn="1">
          <p15:clr>
            <a:srgbClr val="F26B43"/>
          </p15:clr>
        </p15:guide>
        <p15:guide id="8" orient="horz" pos="70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8"/>
          <p:cNvSpPr txBox="1">
            <a:spLocks noGrp="1"/>
          </p:cNvSpPr>
          <p:nvPr>
            <p:ph type="title"/>
          </p:nvPr>
        </p:nvSpPr>
        <p:spPr>
          <a:xfrm>
            <a:off x="279229" y="294300"/>
            <a:ext cx="6750000" cy="66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 sz="24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body" idx="1"/>
          </p:nvPr>
        </p:nvSpPr>
        <p:spPr>
          <a:xfrm>
            <a:off x="279229" y="1142100"/>
            <a:ext cx="8585543" cy="32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–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" name="Google Shape;21;p28"/>
          <p:cNvSpPr txBox="1">
            <a:spLocks noGrp="1"/>
          </p:cNvSpPr>
          <p:nvPr>
            <p:ph type="sldNum" idx="12"/>
          </p:nvPr>
        </p:nvSpPr>
        <p:spPr>
          <a:xfrm>
            <a:off x="8621886" y="4756464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  <p:grpSp>
        <p:nvGrpSpPr>
          <p:cNvPr id="22" name="Google Shape;22;p28"/>
          <p:cNvGrpSpPr/>
          <p:nvPr/>
        </p:nvGrpSpPr>
        <p:grpSpPr>
          <a:xfrm>
            <a:off x="294884" y="4555545"/>
            <a:ext cx="3218681" cy="346715"/>
            <a:chOff x="393178" y="6074059"/>
            <a:chExt cx="4291575" cy="462287"/>
          </a:xfrm>
        </p:grpSpPr>
        <p:grpSp>
          <p:nvGrpSpPr>
            <p:cNvPr id="23" name="Google Shape;23;p28"/>
            <p:cNvGrpSpPr/>
            <p:nvPr/>
          </p:nvGrpSpPr>
          <p:grpSpPr>
            <a:xfrm>
              <a:off x="393178" y="6104180"/>
              <a:ext cx="2709468" cy="409308"/>
              <a:chOff x="393178" y="6104180"/>
              <a:chExt cx="2709468" cy="409308"/>
            </a:xfrm>
          </p:grpSpPr>
          <p:pic>
            <p:nvPicPr>
              <p:cNvPr id="24" name="Google Shape;24;p28" descr="A white text on a black background&#10;&#10;Description automatically generated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954883" y="6104180"/>
                <a:ext cx="1147763" cy="40930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" name="Google Shape;25;p28" descr="A black and white sign with white text&#10;&#10;Description automatically generated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393178" y="6104180"/>
                <a:ext cx="1372567" cy="4046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6" name="Google Shape;26;p28" descr="Logo&#10;&#10;Description automatically generated"/>
            <p:cNvPicPr preferRelativeResize="0"/>
            <p:nvPr/>
          </p:nvPicPr>
          <p:blipFill rotWithShape="1">
            <a:blip r:embed="rId6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91784" y="6074059"/>
              <a:ext cx="1392969" cy="46228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" name="Google Shape;27;p28" descr="A black and white logo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89483" y="163068"/>
            <a:ext cx="1675289" cy="489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84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7" userDrawn="1">
          <p15:clr>
            <a:srgbClr val="F26B43"/>
          </p15:clr>
        </p15:guide>
        <p15:guide id="2" pos="170" userDrawn="1">
          <p15:clr>
            <a:srgbClr val="F26B43"/>
          </p15:clr>
        </p15:guide>
        <p15:guide id="3" pos="5585" userDrawn="1">
          <p15:clr>
            <a:srgbClr val="F26B43"/>
          </p15:clr>
        </p15:guide>
        <p15:guide id="4" orient="horz" pos="3083" userDrawn="1">
          <p15:clr>
            <a:srgbClr val="F26B43"/>
          </p15:clr>
        </p15:guide>
        <p15:guide id="5" orient="horz" pos="602" userDrawn="1">
          <p15:clr>
            <a:srgbClr val="F26B43"/>
          </p15:clr>
        </p15:guide>
        <p15:guide id="6" orient="horz" pos="2913" userDrawn="1">
          <p15:clr>
            <a:srgbClr val="F26B43"/>
          </p15:clr>
        </p15:guide>
        <p15:guide id="7" orient="horz" pos="2998" userDrawn="1">
          <p15:clr>
            <a:srgbClr val="F26B43"/>
          </p15:clr>
        </p15:guide>
        <p15:guide id="8" orient="horz" pos="70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1"/>
          <p:cNvSpPr txBox="1">
            <a:spLocks noGrp="1"/>
          </p:cNvSpPr>
          <p:nvPr>
            <p:ph type="title"/>
          </p:nvPr>
        </p:nvSpPr>
        <p:spPr>
          <a:xfrm>
            <a:off x="279229" y="294300"/>
            <a:ext cx="6750000" cy="66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 sz="24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41"/>
          <p:cNvSpPr txBox="1">
            <a:spLocks noGrp="1"/>
          </p:cNvSpPr>
          <p:nvPr>
            <p:ph type="body" idx="1"/>
          </p:nvPr>
        </p:nvSpPr>
        <p:spPr>
          <a:xfrm>
            <a:off x="279229" y="1142100"/>
            <a:ext cx="8585543" cy="32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alibri"/>
              <a:buChar char="–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" name="Google Shape;21;p41"/>
          <p:cNvSpPr txBox="1">
            <a:spLocks noGrp="1"/>
          </p:cNvSpPr>
          <p:nvPr>
            <p:ph type="sldNum" idx="12"/>
          </p:nvPr>
        </p:nvSpPr>
        <p:spPr>
          <a:xfrm>
            <a:off x="8621886" y="4756464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  <p:pic>
        <p:nvPicPr>
          <p:cNvPr id="22" name="Google Shape;22;p41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9481" y="255621"/>
            <a:ext cx="1675289" cy="4195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oogle Shape;23;p41"/>
          <p:cNvGrpSpPr/>
          <p:nvPr/>
        </p:nvGrpSpPr>
        <p:grpSpPr>
          <a:xfrm>
            <a:off x="294884" y="4555545"/>
            <a:ext cx="3218681" cy="346715"/>
            <a:chOff x="393178" y="6074059"/>
            <a:chExt cx="4291575" cy="462287"/>
          </a:xfrm>
        </p:grpSpPr>
        <p:grpSp>
          <p:nvGrpSpPr>
            <p:cNvPr id="24" name="Google Shape;24;p41"/>
            <p:cNvGrpSpPr/>
            <p:nvPr/>
          </p:nvGrpSpPr>
          <p:grpSpPr>
            <a:xfrm>
              <a:off x="393178" y="6104180"/>
              <a:ext cx="2709468" cy="409308"/>
              <a:chOff x="393178" y="6104180"/>
              <a:chExt cx="2709468" cy="409308"/>
            </a:xfrm>
          </p:grpSpPr>
          <p:pic>
            <p:nvPicPr>
              <p:cNvPr id="25" name="Google Shape;25;p41" descr="A white text on a black background&#10;&#10;Description automatically generated"/>
              <p:cNvPicPr preferRelativeResize="0"/>
              <p:nvPr/>
            </p:nvPicPr>
            <p:blipFill rotWithShape="1">
              <a:blip r:embed="rId14">
                <a:alphaModFix/>
              </a:blip>
              <a:srcRect/>
              <a:stretch/>
            </p:blipFill>
            <p:spPr>
              <a:xfrm>
                <a:off x="1954883" y="6104180"/>
                <a:ext cx="1147763" cy="40930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" name="Google Shape;26;p41" descr="A black and white sign with white text&#10;&#10;Description automatically generated"/>
              <p:cNvPicPr preferRelativeResize="0"/>
              <p:nvPr/>
            </p:nvPicPr>
            <p:blipFill rotWithShape="1">
              <a:blip r:embed="rId15">
                <a:alphaModFix/>
              </a:blip>
              <a:srcRect/>
              <a:stretch/>
            </p:blipFill>
            <p:spPr>
              <a:xfrm>
                <a:off x="393178" y="6104180"/>
                <a:ext cx="1372567" cy="4046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7" name="Google Shape;27;p41" descr="Logo&#10;&#10;Description automatically generated"/>
            <p:cNvPicPr preferRelativeResize="0"/>
            <p:nvPr/>
          </p:nvPicPr>
          <p:blipFill rotWithShape="1">
            <a:blip r:embed="rId16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91784" y="6074059"/>
              <a:ext cx="1392969" cy="46228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166366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7" userDrawn="1">
          <p15:clr>
            <a:srgbClr val="F26B43"/>
          </p15:clr>
        </p15:guide>
        <p15:guide id="2" pos="170" userDrawn="1">
          <p15:clr>
            <a:srgbClr val="F26B43"/>
          </p15:clr>
        </p15:guide>
        <p15:guide id="3" pos="5585" userDrawn="1">
          <p15:clr>
            <a:srgbClr val="F26B43"/>
          </p15:clr>
        </p15:guide>
        <p15:guide id="4" orient="horz" pos="3083" userDrawn="1">
          <p15:clr>
            <a:srgbClr val="F26B43"/>
          </p15:clr>
        </p15:guide>
        <p15:guide id="5" orient="horz" pos="602" userDrawn="1">
          <p15:clr>
            <a:srgbClr val="F26B43"/>
          </p15:clr>
        </p15:guide>
        <p15:guide id="6" orient="horz" pos="2913" userDrawn="1">
          <p15:clr>
            <a:srgbClr val="F26B43"/>
          </p15:clr>
        </p15:guide>
        <p15:guide id="7" orient="horz" pos="2998" userDrawn="1">
          <p15:clr>
            <a:srgbClr val="F26B43"/>
          </p15:clr>
        </p15:guide>
        <p15:guide id="8" orient="horz" pos="70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8"/>
          <p:cNvSpPr txBox="1">
            <a:spLocks noGrp="1"/>
          </p:cNvSpPr>
          <p:nvPr>
            <p:ph type="title"/>
          </p:nvPr>
        </p:nvSpPr>
        <p:spPr>
          <a:xfrm>
            <a:off x="279229" y="294300"/>
            <a:ext cx="6750000" cy="66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 sz="24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body" idx="1"/>
          </p:nvPr>
        </p:nvSpPr>
        <p:spPr>
          <a:xfrm>
            <a:off x="279229" y="1142100"/>
            <a:ext cx="8585543" cy="32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–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" name="Google Shape;21;p28"/>
          <p:cNvSpPr txBox="1">
            <a:spLocks noGrp="1"/>
          </p:cNvSpPr>
          <p:nvPr>
            <p:ph type="sldNum" idx="12"/>
          </p:nvPr>
        </p:nvSpPr>
        <p:spPr>
          <a:xfrm>
            <a:off x="8621886" y="4756464"/>
            <a:ext cx="242887" cy="1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|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  <p:grpSp>
        <p:nvGrpSpPr>
          <p:cNvPr id="22" name="Google Shape;22;p28"/>
          <p:cNvGrpSpPr/>
          <p:nvPr/>
        </p:nvGrpSpPr>
        <p:grpSpPr>
          <a:xfrm>
            <a:off x="294884" y="4555545"/>
            <a:ext cx="3218681" cy="346715"/>
            <a:chOff x="393178" y="6074059"/>
            <a:chExt cx="4291575" cy="462287"/>
          </a:xfrm>
        </p:grpSpPr>
        <p:grpSp>
          <p:nvGrpSpPr>
            <p:cNvPr id="23" name="Google Shape;23;p28"/>
            <p:cNvGrpSpPr/>
            <p:nvPr/>
          </p:nvGrpSpPr>
          <p:grpSpPr>
            <a:xfrm>
              <a:off x="393178" y="6104180"/>
              <a:ext cx="2709468" cy="409308"/>
              <a:chOff x="393178" y="6104180"/>
              <a:chExt cx="2709468" cy="409308"/>
            </a:xfrm>
          </p:grpSpPr>
          <p:pic>
            <p:nvPicPr>
              <p:cNvPr id="24" name="Google Shape;24;p28" descr="A white text on a black background&#10;&#10;Description automatically generated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954883" y="6104180"/>
                <a:ext cx="1147763" cy="40930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" name="Google Shape;25;p28" descr="A black and white sign with white text&#10;&#10;Description automatically generated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393178" y="6104180"/>
                <a:ext cx="1372567" cy="4046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6" name="Google Shape;26;p28" descr="Logo&#10;&#10;Description automatically generated"/>
            <p:cNvPicPr preferRelativeResize="0"/>
            <p:nvPr/>
          </p:nvPicPr>
          <p:blipFill rotWithShape="1">
            <a:blip r:embed="rId6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91784" y="6074059"/>
              <a:ext cx="1392969" cy="46228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" name="Google Shape;27;p28" descr="A black and white logo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89483" y="163068"/>
            <a:ext cx="1675289" cy="489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58999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3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7" userDrawn="1">
          <p15:clr>
            <a:srgbClr val="F26B43"/>
          </p15:clr>
        </p15:guide>
        <p15:guide id="2" pos="170" userDrawn="1">
          <p15:clr>
            <a:srgbClr val="F26B43"/>
          </p15:clr>
        </p15:guide>
        <p15:guide id="3" pos="5585" userDrawn="1">
          <p15:clr>
            <a:srgbClr val="F26B43"/>
          </p15:clr>
        </p15:guide>
        <p15:guide id="4" orient="horz" pos="3083" userDrawn="1">
          <p15:clr>
            <a:srgbClr val="F26B43"/>
          </p15:clr>
        </p15:guide>
        <p15:guide id="5" orient="horz" pos="602" userDrawn="1">
          <p15:clr>
            <a:srgbClr val="F26B43"/>
          </p15:clr>
        </p15:guide>
        <p15:guide id="6" orient="horz" pos="2913" userDrawn="1">
          <p15:clr>
            <a:srgbClr val="F26B43"/>
          </p15:clr>
        </p15:guide>
        <p15:guide id="7" orient="horz" pos="2998" userDrawn="1">
          <p15:clr>
            <a:srgbClr val="F26B43"/>
          </p15:clr>
        </p15:guide>
        <p15:guide id="8" orient="horz" pos="708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D23DE1-3967-2922-2DFA-154A41031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594F5E-8F54-19B9-8EBE-E843A516B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9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  <p:sldLayoutId id="2147483712" r:id="rId26"/>
    <p:sldLayoutId id="2147483713" r:id="rId27"/>
    <p:sldLayoutId id="2147483714" r:id="rId28"/>
    <p:sldLayoutId id="2147483715" r:id="rId29"/>
    <p:sldLayoutId id="2147483716" r:id="rId30"/>
    <p:sldLayoutId id="2147483717" r:id="rId31"/>
    <p:sldLayoutId id="2147483718" r:id="rId32"/>
    <p:sldLayoutId id="2147483719" r:id="rId33"/>
    <p:sldLayoutId id="2147483720" r:id="rId34"/>
    <p:sldLayoutId id="2147483721" r:id="rId35"/>
    <p:sldLayoutId id="2147483722" r:id="rId3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4365E2"/>
          </a:solidFill>
          <a:latin typeface="Baxter Sans Pro Alt" pitchFamily="2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rgbClr val="3B3B3B"/>
          </a:solidFill>
          <a:latin typeface="Baxter Sans Pro Alt" pitchFamily="2" charset="77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B3B3B"/>
          </a:solidFill>
          <a:latin typeface="Baxter Sans Pro Alt" pitchFamily="2" charset="77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rgbClr val="3B3B3B"/>
          </a:solidFill>
          <a:latin typeface="Baxter Sans Pro Alt" pitchFamily="2" charset="77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rgbClr val="3B3B3B"/>
          </a:solidFill>
          <a:latin typeface="Baxter Sans Pro Alt" pitchFamily="2" charset="77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rgbClr val="3B3B3B"/>
          </a:solidFill>
          <a:latin typeface="Baxter Sans Pro Alt" pitchFamily="2" charset="77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oi.org/10.5281/zenodo.17986198" TargetMode="External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satre.uktre.org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hyperlink" Target="https://dareuk.org.uk/how-we-work/ongoing-activities/dare-uk-research-exemplars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hyperlink" Target="https://github.com/sa-tre/satre-specification" TargetMode="External"/><Relationship Id="rId7" Type="http://schemas.openxmlformats.org/officeDocument/2006/relationships/hyperlink" Target="https://youtu.be/kzUU5ljII0Q" TargetMode="External"/><Relationship Id="rId2" Type="http://schemas.openxmlformats.org/officeDocument/2006/relationships/hyperlink" Target="https://github.com/sa-tre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auExNHEGwcc" TargetMode="External"/><Relationship Id="rId5" Type="http://schemas.openxmlformats.org/officeDocument/2006/relationships/hyperlink" Target="https://medium.com/satre" TargetMode="External"/><Relationship Id="rId4" Type="http://schemas.openxmlformats.org/officeDocument/2006/relationships/hyperlink" Target="https://satre-specification.readthedocs.io/" TargetMode="External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4.jpeg"/><Relationship Id="rId21" Type="http://schemas.openxmlformats.org/officeDocument/2006/relationships/image" Target="../media/image41.pn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7.png"/><Relationship Id="rId20" Type="http://schemas.openxmlformats.org/officeDocument/2006/relationships/hyperlink" Target="http://www.dundee.ac.uk/hic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Relationship Id="rId14" Type="http://schemas.openxmlformats.org/officeDocument/2006/relationships/image" Target="../media/image3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zenodo.org/records/16837077" TargetMode="External"/><Relationship Id="rId2" Type="http://schemas.openxmlformats.org/officeDocument/2006/relationships/hyperlink" Target="https://zenodo.org/records/17986199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4.png"/><Relationship Id="rId7" Type="http://schemas.openxmlformats.org/officeDocument/2006/relationships/hyperlink" Target="https://youtu.be/auExNHEGwcc" TargetMode="External"/><Relationship Id="rId2" Type="http://schemas.openxmlformats.org/officeDocument/2006/relationships/hyperlink" Target="https://satre-specification.readthedocs.io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hyperlink" Target="https://satre.uktre.org/" TargetMode="External"/><Relationship Id="rId4" Type="http://schemas.openxmlformats.org/officeDocument/2006/relationships/hyperlink" Target="mailto:satre-contact@dundee.ac.uk" TargetMode="External"/><Relationship Id="rId9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dundee.ac.uk/hic" TargetMode="External"/><Relationship Id="rId5" Type="http://schemas.openxmlformats.org/officeDocument/2006/relationships/image" Target="../media/image77.png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10" Type="http://schemas.openxmlformats.org/officeDocument/2006/relationships/hyperlink" Target="http://www.dundee.ac.uk/hic" TargetMode="External"/><Relationship Id="rId4" Type="http://schemas.openxmlformats.org/officeDocument/2006/relationships/image" Target="../media/image44.png"/><Relationship Id="rId9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satre-specification.readthedocs.io/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1F884475-D927-D9C3-13BB-5CF2049AB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B97E0B4D-1330-D0D1-2AD9-BF32D8305931}"/>
              </a:ext>
            </a:extLst>
          </p:cNvPr>
          <p:cNvSpPr txBox="1"/>
          <p:nvPr/>
        </p:nvSpPr>
        <p:spPr>
          <a:xfrm>
            <a:off x="525307" y="1960341"/>
            <a:ext cx="6981422" cy="69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Autofit/>
          </a:bodyPr>
          <a:lstStyle/>
          <a:p>
            <a:pPr>
              <a:buClr>
                <a:srgbClr val="FFFFFF"/>
              </a:buClr>
              <a:buSzPts val="3200"/>
            </a:pPr>
            <a:r>
              <a:rPr lang="en-GB" sz="2400" b="1" noProof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SATRE – Standard Architecture for Trusted Research Environments</a:t>
            </a:r>
          </a:p>
        </p:txBody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F048E2B6-EEC1-6A95-FB18-BA33A5380B2F}"/>
              </a:ext>
            </a:extLst>
          </p:cNvPr>
          <p:cNvSpPr txBox="1"/>
          <p:nvPr/>
        </p:nvSpPr>
        <p:spPr>
          <a:xfrm>
            <a:off x="525308" y="2646515"/>
            <a:ext cx="4067172" cy="688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fontScale="92500" lnSpcReduction="10000"/>
          </a:bodyPr>
          <a:lstStyle/>
          <a:p>
            <a:pPr>
              <a:buClr>
                <a:schemeClr val="lt2"/>
              </a:buClr>
              <a:buSzPts val="2000"/>
            </a:pPr>
            <a:r>
              <a:rPr lang="en-GB" sz="1500" noProof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Dr Christian Cole</a:t>
            </a:r>
          </a:p>
          <a:p>
            <a:pPr>
              <a:spcBef>
                <a:spcPts val="450"/>
              </a:spcBef>
              <a:buClr>
                <a:schemeClr val="lt2"/>
              </a:buClr>
              <a:buSzPts val="2000"/>
            </a:pPr>
            <a:r>
              <a:rPr lang="en-GB" sz="1350" i="1" noProof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Co-Director TREvolution</a:t>
            </a:r>
          </a:p>
          <a:p>
            <a:pPr>
              <a:buClr>
                <a:schemeClr val="lt2"/>
              </a:buClr>
              <a:buSzPts val="2000"/>
            </a:pPr>
            <a:r>
              <a:rPr lang="en-GB" sz="1350" i="1" noProof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Reader in Health Informatics, University of Dundee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A3BCFB-56F4-B1E3-4D8D-CE5128B731C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9264" y="123101"/>
            <a:ext cx="1234142" cy="878010"/>
          </a:xfrm>
          <a:prstGeom prst="rect">
            <a:avLst/>
          </a:prstGeom>
        </p:spPr>
      </p:pic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F85E7C2B-CA26-A09C-77BA-57265C985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30" y="4274898"/>
            <a:ext cx="708764" cy="708764"/>
          </a:xfrm>
          <a:prstGeom prst="rect">
            <a:avLst/>
          </a:prstGeom>
        </p:spPr>
      </p:pic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3497FC92-C796-D13D-9F6D-54A01B9C37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3924" y="4333241"/>
            <a:ext cx="1333500" cy="5810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8EB2D1-07BB-BBA9-16AB-BDB808654D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586" y="4270820"/>
            <a:ext cx="1121764" cy="791381"/>
          </a:xfrm>
          <a:prstGeom prst="rect">
            <a:avLst/>
          </a:prstGeom>
        </p:spPr>
      </p:pic>
      <p:pic>
        <p:nvPicPr>
          <p:cNvPr id="7" name="Picture 6" descr="A close-up of a sign&#10;&#10;Description automatically generated">
            <a:extLst>
              <a:ext uri="{FF2B5EF4-FFF2-40B4-BE49-F238E27FC236}">
                <a16:creationId xmlns:a16="http://schemas.microsoft.com/office/drawing/2014/main" id="{35464E1F-2D3B-ED68-FBA9-6AC11E483F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7923" y="3541141"/>
            <a:ext cx="2009897" cy="696683"/>
          </a:xfrm>
          <a:prstGeom prst="rect">
            <a:avLst/>
          </a:prstGeom>
        </p:spPr>
      </p:pic>
      <p:pic>
        <p:nvPicPr>
          <p:cNvPr id="8" name="Picture 7" descr="Full colour UCL logo on a purple background.">
            <a:extLst>
              <a:ext uri="{FF2B5EF4-FFF2-40B4-BE49-F238E27FC236}">
                <a16:creationId xmlns:a16="http://schemas.microsoft.com/office/drawing/2014/main" id="{D60A5A09-0150-8604-C904-46FDE9D4ED0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2035" y="3555775"/>
            <a:ext cx="1157981" cy="65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675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540DF-3A9E-8331-A381-D425D9958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SATRE Capabilities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79B52CC-9B21-A43B-CFED-903C95191C31}"/>
              </a:ext>
            </a:extLst>
          </p:cNvPr>
          <p:cNvSpPr/>
          <p:nvPr/>
        </p:nvSpPr>
        <p:spPr>
          <a:xfrm>
            <a:off x="155448" y="4453128"/>
            <a:ext cx="3904488" cy="6035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Shape 5">
            <a:extLst>
              <a:ext uri="{FF2B5EF4-FFF2-40B4-BE49-F238E27FC236}">
                <a16:creationId xmlns:a16="http://schemas.microsoft.com/office/drawing/2014/main" id="{FF34B88C-1D34-D148-D6F4-397791230416}"/>
              </a:ext>
            </a:extLst>
          </p:cNvPr>
          <p:cNvSpPr/>
          <p:nvPr/>
        </p:nvSpPr>
        <p:spPr>
          <a:xfrm>
            <a:off x="310896" y="1072134"/>
            <a:ext cx="1664208" cy="658368"/>
          </a:xfrm>
          <a:prstGeom prst="rect">
            <a:avLst/>
          </a:prstGeom>
          <a:solidFill>
            <a:srgbClr val="1A6B8A"/>
          </a:solidFill>
          <a:ln w="12700">
            <a:solidFill>
              <a:srgbClr val="1A6B8A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6" name="Text 6">
            <a:extLst>
              <a:ext uri="{FF2B5EF4-FFF2-40B4-BE49-F238E27FC236}">
                <a16:creationId xmlns:a16="http://schemas.microsoft.com/office/drawing/2014/main" id="{C2F6D35E-A4CC-36BD-DE5D-1A39F68B3FEA}"/>
              </a:ext>
            </a:extLst>
          </p:cNvPr>
          <p:cNvSpPr/>
          <p:nvPr/>
        </p:nvSpPr>
        <p:spPr>
          <a:xfrm>
            <a:off x="356616" y="1072134"/>
            <a:ext cx="1572768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1. Information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Governance</a:t>
            </a:r>
            <a:endParaRPr lang="en-US" sz="1000" dirty="0"/>
          </a:p>
        </p:txBody>
      </p:sp>
      <p:sp>
        <p:nvSpPr>
          <p:cNvPr id="87" name="Shape 7">
            <a:extLst>
              <a:ext uri="{FF2B5EF4-FFF2-40B4-BE49-F238E27FC236}">
                <a16:creationId xmlns:a16="http://schemas.microsoft.com/office/drawing/2014/main" id="{D16E5543-5CC5-0AFD-DD47-35467E4B0758}"/>
              </a:ext>
            </a:extLst>
          </p:cNvPr>
          <p:cNvSpPr/>
          <p:nvPr/>
        </p:nvSpPr>
        <p:spPr>
          <a:xfrm>
            <a:off x="310896" y="1730502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8" name="Text 8">
            <a:extLst>
              <a:ext uri="{FF2B5EF4-FFF2-40B4-BE49-F238E27FC236}">
                <a16:creationId xmlns:a16="http://schemas.microsoft.com/office/drawing/2014/main" id="{C3260E96-9447-5AF8-8051-F2F1E2DC24FF}"/>
              </a:ext>
            </a:extLst>
          </p:cNvPr>
          <p:cNvSpPr/>
          <p:nvPr/>
        </p:nvSpPr>
        <p:spPr>
          <a:xfrm>
            <a:off x="365760" y="1730502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Info Governance</a:t>
            </a:r>
            <a:endParaRPr lang="en-US" sz="850" dirty="0"/>
          </a:p>
        </p:txBody>
      </p:sp>
      <p:sp>
        <p:nvSpPr>
          <p:cNvPr id="89" name="Shape 9">
            <a:extLst>
              <a:ext uri="{FF2B5EF4-FFF2-40B4-BE49-F238E27FC236}">
                <a16:creationId xmlns:a16="http://schemas.microsoft.com/office/drawing/2014/main" id="{17823633-FE99-6FEE-8962-4174EFA22109}"/>
              </a:ext>
            </a:extLst>
          </p:cNvPr>
          <p:cNvSpPr/>
          <p:nvPr/>
        </p:nvSpPr>
        <p:spPr>
          <a:xfrm>
            <a:off x="310896" y="2059686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0" name="Text 10">
            <a:extLst>
              <a:ext uri="{FF2B5EF4-FFF2-40B4-BE49-F238E27FC236}">
                <a16:creationId xmlns:a16="http://schemas.microsoft.com/office/drawing/2014/main" id="{0D57C921-3C6A-CE9E-802F-18FECAB3302A}"/>
              </a:ext>
            </a:extLst>
          </p:cNvPr>
          <p:cNvSpPr/>
          <p:nvPr/>
        </p:nvSpPr>
        <p:spPr>
          <a:xfrm>
            <a:off x="365760" y="2059686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Quality Mgmt</a:t>
            </a:r>
            <a:endParaRPr lang="en-US" sz="850" dirty="0"/>
          </a:p>
        </p:txBody>
      </p:sp>
      <p:sp>
        <p:nvSpPr>
          <p:cNvPr id="91" name="Shape 11">
            <a:extLst>
              <a:ext uri="{FF2B5EF4-FFF2-40B4-BE49-F238E27FC236}">
                <a16:creationId xmlns:a16="http://schemas.microsoft.com/office/drawing/2014/main" id="{260898CE-D450-9001-2BA8-541B39F27878}"/>
              </a:ext>
            </a:extLst>
          </p:cNvPr>
          <p:cNvSpPr/>
          <p:nvPr/>
        </p:nvSpPr>
        <p:spPr>
          <a:xfrm>
            <a:off x="310896" y="2388870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2" name="Text 12">
            <a:extLst>
              <a:ext uri="{FF2B5EF4-FFF2-40B4-BE49-F238E27FC236}">
                <a16:creationId xmlns:a16="http://schemas.microsoft.com/office/drawing/2014/main" id="{51E74123-F5A8-FA4D-81B9-050C25203522}"/>
              </a:ext>
            </a:extLst>
          </p:cNvPr>
          <p:cNvSpPr/>
          <p:nvPr/>
        </p:nvSpPr>
        <p:spPr>
          <a:xfrm>
            <a:off x="365760" y="2388870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Risk Mgmt</a:t>
            </a:r>
            <a:endParaRPr lang="en-US" sz="850" dirty="0"/>
          </a:p>
        </p:txBody>
      </p:sp>
      <p:sp>
        <p:nvSpPr>
          <p:cNvPr id="93" name="Shape 13">
            <a:extLst>
              <a:ext uri="{FF2B5EF4-FFF2-40B4-BE49-F238E27FC236}">
                <a16:creationId xmlns:a16="http://schemas.microsoft.com/office/drawing/2014/main" id="{B640AAEB-C482-1BA2-4166-843378F5A9FB}"/>
              </a:ext>
            </a:extLst>
          </p:cNvPr>
          <p:cNvSpPr/>
          <p:nvPr/>
        </p:nvSpPr>
        <p:spPr>
          <a:xfrm>
            <a:off x="310896" y="2718054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4" name="Text 14">
            <a:extLst>
              <a:ext uri="{FF2B5EF4-FFF2-40B4-BE49-F238E27FC236}">
                <a16:creationId xmlns:a16="http://schemas.microsoft.com/office/drawing/2014/main" id="{BD28AA93-71A6-96FE-9773-E5E0F2B03B65}"/>
              </a:ext>
            </a:extLst>
          </p:cNvPr>
          <p:cNvSpPr/>
          <p:nvPr/>
        </p:nvSpPr>
        <p:spPr>
          <a:xfrm>
            <a:off x="365760" y="2718054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Study Mgmt</a:t>
            </a:r>
            <a:endParaRPr lang="en-US" sz="850" dirty="0"/>
          </a:p>
        </p:txBody>
      </p:sp>
      <p:sp>
        <p:nvSpPr>
          <p:cNvPr id="95" name="Shape 15">
            <a:extLst>
              <a:ext uri="{FF2B5EF4-FFF2-40B4-BE49-F238E27FC236}">
                <a16:creationId xmlns:a16="http://schemas.microsoft.com/office/drawing/2014/main" id="{90609675-8A7D-BE16-72F1-FEE03687546F}"/>
              </a:ext>
            </a:extLst>
          </p:cNvPr>
          <p:cNvSpPr/>
          <p:nvPr/>
        </p:nvSpPr>
        <p:spPr>
          <a:xfrm>
            <a:off x="310896" y="3047238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6" name="Text 16">
            <a:extLst>
              <a:ext uri="{FF2B5EF4-FFF2-40B4-BE49-F238E27FC236}">
                <a16:creationId xmlns:a16="http://schemas.microsoft.com/office/drawing/2014/main" id="{DE91E167-DAF0-1BC0-0184-B5A7CF6A2CC9}"/>
              </a:ext>
            </a:extLst>
          </p:cNvPr>
          <p:cNvSpPr/>
          <p:nvPr/>
        </p:nvSpPr>
        <p:spPr>
          <a:xfrm>
            <a:off x="365760" y="3047238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Researcher Accreditation</a:t>
            </a:r>
            <a:endParaRPr lang="en-US" sz="850" dirty="0"/>
          </a:p>
        </p:txBody>
      </p:sp>
      <p:sp>
        <p:nvSpPr>
          <p:cNvPr id="97" name="Shape 17">
            <a:extLst>
              <a:ext uri="{FF2B5EF4-FFF2-40B4-BE49-F238E27FC236}">
                <a16:creationId xmlns:a16="http://schemas.microsoft.com/office/drawing/2014/main" id="{61AB3C50-A88F-845A-6A71-45B07243918A}"/>
              </a:ext>
            </a:extLst>
          </p:cNvPr>
          <p:cNvSpPr/>
          <p:nvPr/>
        </p:nvSpPr>
        <p:spPr>
          <a:xfrm>
            <a:off x="310896" y="3376422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8" name="Text 18">
            <a:extLst>
              <a:ext uri="{FF2B5EF4-FFF2-40B4-BE49-F238E27FC236}">
                <a16:creationId xmlns:a16="http://schemas.microsoft.com/office/drawing/2014/main" id="{08D51D55-5564-AF08-9F07-8D900AF0A355}"/>
              </a:ext>
            </a:extLst>
          </p:cNvPr>
          <p:cNvSpPr/>
          <p:nvPr/>
        </p:nvSpPr>
        <p:spPr>
          <a:xfrm>
            <a:off x="365760" y="3376422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Training Mgmt</a:t>
            </a:r>
            <a:endParaRPr lang="en-US" sz="850" dirty="0"/>
          </a:p>
        </p:txBody>
      </p:sp>
      <p:sp>
        <p:nvSpPr>
          <p:cNvPr id="99" name="Shape 19">
            <a:extLst>
              <a:ext uri="{FF2B5EF4-FFF2-40B4-BE49-F238E27FC236}">
                <a16:creationId xmlns:a16="http://schemas.microsoft.com/office/drawing/2014/main" id="{9704C8A6-46E3-DF28-AF76-299BAF8987D1}"/>
              </a:ext>
            </a:extLst>
          </p:cNvPr>
          <p:cNvSpPr/>
          <p:nvPr/>
        </p:nvSpPr>
        <p:spPr>
          <a:xfrm>
            <a:off x="310896" y="3705606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0" name="Text 20">
            <a:extLst>
              <a:ext uri="{FF2B5EF4-FFF2-40B4-BE49-F238E27FC236}">
                <a16:creationId xmlns:a16="http://schemas.microsoft.com/office/drawing/2014/main" id="{D048C5AC-7CFB-16DC-664A-AC115639D38A}"/>
              </a:ext>
            </a:extLst>
          </p:cNvPr>
          <p:cNvSpPr/>
          <p:nvPr/>
        </p:nvSpPr>
        <p:spPr>
          <a:xfrm>
            <a:off x="365760" y="3705606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PPIE</a:t>
            </a:r>
            <a:endParaRPr lang="en-US" sz="850" dirty="0"/>
          </a:p>
        </p:txBody>
      </p:sp>
      <p:sp>
        <p:nvSpPr>
          <p:cNvPr id="101" name="Shape 21">
            <a:extLst>
              <a:ext uri="{FF2B5EF4-FFF2-40B4-BE49-F238E27FC236}">
                <a16:creationId xmlns:a16="http://schemas.microsoft.com/office/drawing/2014/main" id="{542F0104-C0FD-646A-1071-4E45BA440FE7}"/>
              </a:ext>
            </a:extLst>
          </p:cNvPr>
          <p:cNvSpPr/>
          <p:nvPr/>
        </p:nvSpPr>
        <p:spPr>
          <a:xfrm>
            <a:off x="2029968" y="1072134"/>
            <a:ext cx="1664208" cy="658368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2" name="Text 22">
            <a:extLst>
              <a:ext uri="{FF2B5EF4-FFF2-40B4-BE49-F238E27FC236}">
                <a16:creationId xmlns:a16="http://schemas.microsoft.com/office/drawing/2014/main" id="{71DBCD1B-CC93-CD3D-38F0-8B8244D13D43}"/>
              </a:ext>
            </a:extLst>
          </p:cNvPr>
          <p:cNvSpPr/>
          <p:nvPr/>
        </p:nvSpPr>
        <p:spPr>
          <a:xfrm>
            <a:off x="2075688" y="1072134"/>
            <a:ext cx="1572768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2. Computing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Technology</a:t>
            </a:r>
            <a:endParaRPr lang="en-US" sz="1000" dirty="0"/>
          </a:p>
        </p:txBody>
      </p:sp>
      <p:sp>
        <p:nvSpPr>
          <p:cNvPr id="103" name="Shape 23">
            <a:extLst>
              <a:ext uri="{FF2B5EF4-FFF2-40B4-BE49-F238E27FC236}">
                <a16:creationId xmlns:a16="http://schemas.microsoft.com/office/drawing/2014/main" id="{6B569028-1F93-B6C7-7634-8BEF1FCE73D7}"/>
              </a:ext>
            </a:extLst>
          </p:cNvPr>
          <p:cNvSpPr/>
          <p:nvPr/>
        </p:nvSpPr>
        <p:spPr>
          <a:xfrm>
            <a:off x="2029968" y="1730502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4" name="Text 24">
            <a:extLst>
              <a:ext uri="{FF2B5EF4-FFF2-40B4-BE49-F238E27FC236}">
                <a16:creationId xmlns:a16="http://schemas.microsoft.com/office/drawing/2014/main" id="{5E1221D2-BC10-306D-EB45-907D0CE7648F}"/>
              </a:ext>
            </a:extLst>
          </p:cNvPr>
          <p:cNvSpPr/>
          <p:nvPr/>
        </p:nvSpPr>
        <p:spPr>
          <a:xfrm>
            <a:off x="2084832" y="1730502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End User Computing</a:t>
            </a:r>
            <a:endParaRPr lang="en-US" sz="850" dirty="0"/>
          </a:p>
        </p:txBody>
      </p:sp>
      <p:sp>
        <p:nvSpPr>
          <p:cNvPr id="105" name="Shape 25">
            <a:extLst>
              <a:ext uri="{FF2B5EF4-FFF2-40B4-BE49-F238E27FC236}">
                <a16:creationId xmlns:a16="http://schemas.microsoft.com/office/drawing/2014/main" id="{873E7A3E-4AB8-F329-6D37-EA4FCC25C407}"/>
              </a:ext>
            </a:extLst>
          </p:cNvPr>
          <p:cNvSpPr/>
          <p:nvPr/>
        </p:nvSpPr>
        <p:spPr>
          <a:xfrm>
            <a:off x="2029968" y="2059686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6" name="Text 26">
            <a:extLst>
              <a:ext uri="{FF2B5EF4-FFF2-40B4-BE49-F238E27FC236}">
                <a16:creationId xmlns:a16="http://schemas.microsoft.com/office/drawing/2014/main" id="{24E315F4-1753-E923-F01A-F42D5DFAA878}"/>
              </a:ext>
            </a:extLst>
          </p:cNvPr>
          <p:cNvSpPr/>
          <p:nvPr/>
        </p:nvSpPr>
        <p:spPr>
          <a:xfrm>
            <a:off x="2084832" y="2059686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Infrastructure Mgmt</a:t>
            </a:r>
            <a:endParaRPr lang="en-US" sz="850" dirty="0"/>
          </a:p>
        </p:txBody>
      </p:sp>
      <p:sp>
        <p:nvSpPr>
          <p:cNvPr id="107" name="Shape 27">
            <a:extLst>
              <a:ext uri="{FF2B5EF4-FFF2-40B4-BE49-F238E27FC236}">
                <a16:creationId xmlns:a16="http://schemas.microsoft.com/office/drawing/2014/main" id="{AA6DB159-EB9D-D6A5-4759-8514357D5E38}"/>
              </a:ext>
            </a:extLst>
          </p:cNvPr>
          <p:cNvSpPr/>
          <p:nvPr/>
        </p:nvSpPr>
        <p:spPr>
          <a:xfrm>
            <a:off x="2029968" y="2388870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8" name="Text 28">
            <a:extLst>
              <a:ext uri="{FF2B5EF4-FFF2-40B4-BE49-F238E27FC236}">
                <a16:creationId xmlns:a16="http://schemas.microsoft.com/office/drawing/2014/main" id="{DA825468-334C-3289-3C74-63C470A6F4FA}"/>
              </a:ext>
            </a:extLst>
          </p:cNvPr>
          <p:cNvSpPr/>
          <p:nvPr/>
        </p:nvSpPr>
        <p:spPr>
          <a:xfrm>
            <a:off x="2084832" y="2388870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Capacity Mgmt</a:t>
            </a:r>
            <a:endParaRPr lang="en-US" sz="850" dirty="0"/>
          </a:p>
        </p:txBody>
      </p:sp>
      <p:sp>
        <p:nvSpPr>
          <p:cNvPr id="109" name="Shape 29">
            <a:extLst>
              <a:ext uri="{FF2B5EF4-FFF2-40B4-BE49-F238E27FC236}">
                <a16:creationId xmlns:a16="http://schemas.microsoft.com/office/drawing/2014/main" id="{FD0EDE1D-4264-E665-95B7-56A0DB74BEF3}"/>
              </a:ext>
            </a:extLst>
          </p:cNvPr>
          <p:cNvSpPr/>
          <p:nvPr/>
        </p:nvSpPr>
        <p:spPr>
          <a:xfrm>
            <a:off x="2029968" y="2718054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0" name="Text 30">
            <a:extLst>
              <a:ext uri="{FF2B5EF4-FFF2-40B4-BE49-F238E27FC236}">
                <a16:creationId xmlns:a16="http://schemas.microsoft.com/office/drawing/2014/main" id="{CBF4FF42-4F56-65EC-037F-674C3AA378B8}"/>
              </a:ext>
            </a:extLst>
          </p:cNvPr>
          <p:cNvSpPr/>
          <p:nvPr/>
        </p:nvSpPr>
        <p:spPr>
          <a:xfrm>
            <a:off x="2084832" y="2718054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Configuration Mgmt</a:t>
            </a:r>
            <a:endParaRPr lang="en-US" sz="850" dirty="0"/>
          </a:p>
        </p:txBody>
      </p:sp>
      <p:sp>
        <p:nvSpPr>
          <p:cNvPr id="111" name="Shape 31">
            <a:extLst>
              <a:ext uri="{FF2B5EF4-FFF2-40B4-BE49-F238E27FC236}">
                <a16:creationId xmlns:a16="http://schemas.microsoft.com/office/drawing/2014/main" id="{8D31DBDA-5B57-1D49-A471-CA626176B9C5}"/>
              </a:ext>
            </a:extLst>
          </p:cNvPr>
          <p:cNvSpPr/>
          <p:nvPr/>
        </p:nvSpPr>
        <p:spPr>
          <a:xfrm>
            <a:off x="2029968" y="3047238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2" name="Text 32">
            <a:extLst>
              <a:ext uri="{FF2B5EF4-FFF2-40B4-BE49-F238E27FC236}">
                <a16:creationId xmlns:a16="http://schemas.microsoft.com/office/drawing/2014/main" id="{44FFD24F-6E6B-485A-AE8C-4A4EDCB712EB}"/>
              </a:ext>
            </a:extLst>
          </p:cNvPr>
          <p:cNvSpPr/>
          <p:nvPr/>
        </p:nvSpPr>
        <p:spPr>
          <a:xfrm>
            <a:off x="2084832" y="3047238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Info Security</a:t>
            </a:r>
            <a:endParaRPr lang="en-US" sz="850" dirty="0"/>
          </a:p>
        </p:txBody>
      </p:sp>
      <p:sp>
        <p:nvSpPr>
          <p:cNvPr id="113" name="Shape 33">
            <a:extLst>
              <a:ext uri="{FF2B5EF4-FFF2-40B4-BE49-F238E27FC236}">
                <a16:creationId xmlns:a16="http://schemas.microsoft.com/office/drawing/2014/main" id="{50E04659-2F2F-F799-C90D-2CB4BC9A4524}"/>
              </a:ext>
            </a:extLst>
          </p:cNvPr>
          <p:cNvSpPr/>
          <p:nvPr/>
        </p:nvSpPr>
        <p:spPr>
          <a:xfrm>
            <a:off x="2029968" y="3376422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4" name="Text 34">
            <a:extLst>
              <a:ext uri="{FF2B5EF4-FFF2-40B4-BE49-F238E27FC236}">
                <a16:creationId xmlns:a16="http://schemas.microsoft.com/office/drawing/2014/main" id="{42374095-48EC-7224-461F-C7252FF5637A}"/>
              </a:ext>
            </a:extLst>
          </p:cNvPr>
          <p:cNvSpPr/>
          <p:nvPr/>
        </p:nvSpPr>
        <p:spPr>
          <a:xfrm>
            <a:off x="2084832" y="3376422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Cyber Resilience</a:t>
            </a:r>
            <a:endParaRPr lang="en-US" sz="850" dirty="0"/>
          </a:p>
        </p:txBody>
      </p:sp>
      <p:sp>
        <p:nvSpPr>
          <p:cNvPr id="115" name="Shape 35">
            <a:extLst>
              <a:ext uri="{FF2B5EF4-FFF2-40B4-BE49-F238E27FC236}">
                <a16:creationId xmlns:a16="http://schemas.microsoft.com/office/drawing/2014/main" id="{2026F0E2-621D-DFB6-781D-CC73AFC8412E}"/>
              </a:ext>
            </a:extLst>
          </p:cNvPr>
          <p:cNvSpPr/>
          <p:nvPr/>
        </p:nvSpPr>
        <p:spPr>
          <a:xfrm>
            <a:off x="2029968" y="3705606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6" name="Text 36">
            <a:extLst>
              <a:ext uri="{FF2B5EF4-FFF2-40B4-BE49-F238E27FC236}">
                <a16:creationId xmlns:a16="http://schemas.microsoft.com/office/drawing/2014/main" id="{71E5D949-BAFE-BEE9-65A7-B42148378617}"/>
              </a:ext>
            </a:extLst>
          </p:cNvPr>
          <p:cNvSpPr/>
          <p:nvPr/>
        </p:nvSpPr>
        <p:spPr>
          <a:xfrm>
            <a:off x="2084832" y="3705606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Vulnerability Mgmt</a:t>
            </a:r>
            <a:endParaRPr lang="en-US" sz="850" dirty="0"/>
          </a:p>
        </p:txBody>
      </p:sp>
      <p:sp>
        <p:nvSpPr>
          <p:cNvPr id="117" name="Shape 37">
            <a:extLst>
              <a:ext uri="{FF2B5EF4-FFF2-40B4-BE49-F238E27FC236}">
                <a16:creationId xmlns:a16="http://schemas.microsoft.com/office/drawing/2014/main" id="{1D5C9DBB-8A8C-D568-60CF-FD0CE6AEFDBE}"/>
              </a:ext>
            </a:extLst>
          </p:cNvPr>
          <p:cNvSpPr/>
          <p:nvPr/>
        </p:nvSpPr>
        <p:spPr>
          <a:xfrm>
            <a:off x="2029968" y="4034790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8" name="Text 38">
            <a:extLst>
              <a:ext uri="{FF2B5EF4-FFF2-40B4-BE49-F238E27FC236}">
                <a16:creationId xmlns:a16="http://schemas.microsoft.com/office/drawing/2014/main" id="{E6F0ED12-615F-A471-07DB-4AA8F11C6A4C}"/>
              </a:ext>
            </a:extLst>
          </p:cNvPr>
          <p:cNvSpPr/>
          <p:nvPr/>
        </p:nvSpPr>
        <p:spPr>
          <a:xfrm>
            <a:off x="2084832" y="4034790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Encryption</a:t>
            </a:r>
            <a:endParaRPr lang="en-US" sz="850" dirty="0"/>
          </a:p>
        </p:txBody>
      </p:sp>
      <p:sp>
        <p:nvSpPr>
          <p:cNvPr id="119" name="Shape 39">
            <a:extLst>
              <a:ext uri="{FF2B5EF4-FFF2-40B4-BE49-F238E27FC236}">
                <a16:creationId xmlns:a16="http://schemas.microsoft.com/office/drawing/2014/main" id="{4FEF052E-03AD-0682-6F88-1E4DF15FBDEB}"/>
              </a:ext>
            </a:extLst>
          </p:cNvPr>
          <p:cNvSpPr/>
          <p:nvPr/>
        </p:nvSpPr>
        <p:spPr>
          <a:xfrm>
            <a:off x="2029968" y="4363974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0" name="Text 40">
            <a:extLst>
              <a:ext uri="{FF2B5EF4-FFF2-40B4-BE49-F238E27FC236}">
                <a16:creationId xmlns:a16="http://schemas.microsoft.com/office/drawing/2014/main" id="{2A73C36D-A5F1-04E2-47EF-DC693B72DE6A}"/>
              </a:ext>
            </a:extLst>
          </p:cNvPr>
          <p:cNvSpPr/>
          <p:nvPr/>
        </p:nvSpPr>
        <p:spPr>
          <a:xfrm>
            <a:off x="2084832" y="4363974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Physical Security</a:t>
            </a:r>
            <a:endParaRPr lang="en-US" sz="850" dirty="0"/>
          </a:p>
        </p:txBody>
      </p:sp>
      <p:sp>
        <p:nvSpPr>
          <p:cNvPr id="121" name="Shape 41">
            <a:extLst>
              <a:ext uri="{FF2B5EF4-FFF2-40B4-BE49-F238E27FC236}">
                <a16:creationId xmlns:a16="http://schemas.microsoft.com/office/drawing/2014/main" id="{7F6E0DB4-E67D-0E52-F0E9-8EE37FA8CE97}"/>
              </a:ext>
            </a:extLst>
          </p:cNvPr>
          <p:cNvSpPr/>
          <p:nvPr/>
        </p:nvSpPr>
        <p:spPr>
          <a:xfrm>
            <a:off x="3749040" y="1072134"/>
            <a:ext cx="1664208" cy="658368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2" name="Text 42">
            <a:extLst>
              <a:ext uri="{FF2B5EF4-FFF2-40B4-BE49-F238E27FC236}">
                <a16:creationId xmlns:a16="http://schemas.microsoft.com/office/drawing/2014/main" id="{929CDA6D-BDFA-4CBE-EC0F-3A07E196F14A}"/>
              </a:ext>
            </a:extLst>
          </p:cNvPr>
          <p:cNvSpPr/>
          <p:nvPr/>
        </p:nvSpPr>
        <p:spPr>
          <a:xfrm>
            <a:off x="3794760" y="1072134"/>
            <a:ext cx="1572768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3. Data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Management</a:t>
            </a:r>
            <a:endParaRPr lang="en-US" sz="1000" dirty="0"/>
          </a:p>
        </p:txBody>
      </p:sp>
      <p:sp>
        <p:nvSpPr>
          <p:cNvPr id="123" name="Shape 43">
            <a:extLst>
              <a:ext uri="{FF2B5EF4-FFF2-40B4-BE49-F238E27FC236}">
                <a16:creationId xmlns:a16="http://schemas.microsoft.com/office/drawing/2014/main" id="{5AD5E300-3AFE-1F93-DFEB-D860DFAEB649}"/>
              </a:ext>
            </a:extLst>
          </p:cNvPr>
          <p:cNvSpPr/>
          <p:nvPr/>
        </p:nvSpPr>
        <p:spPr>
          <a:xfrm>
            <a:off x="3749040" y="1730502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4" name="Text 44">
            <a:extLst>
              <a:ext uri="{FF2B5EF4-FFF2-40B4-BE49-F238E27FC236}">
                <a16:creationId xmlns:a16="http://schemas.microsoft.com/office/drawing/2014/main" id="{0EF4EAC0-8EA0-43BE-2710-3CF2C2DC52E6}"/>
              </a:ext>
            </a:extLst>
          </p:cNvPr>
          <p:cNvSpPr/>
          <p:nvPr/>
        </p:nvSpPr>
        <p:spPr>
          <a:xfrm>
            <a:off x="3803904" y="1730502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Data Lifecycle Mgmt</a:t>
            </a:r>
            <a:endParaRPr lang="en-US" sz="850" dirty="0"/>
          </a:p>
        </p:txBody>
      </p:sp>
      <p:sp>
        <p:nvSpPr>
          <p:cNvPr id="125" name="Shape 45">
            <a:extLst>
              <a:ext uri="{FF2B5EF4-FFF2-40B4-BE49-F238E27FC236}">
                <a16:creationId xmlns:a16="http://schemas.microsoft.com/office/drawing/2014/main" id="{F7C575B5-F938-A977-CCB2-252EDF695818}"/>
              </a:ext>
            </a:extLst>
          </p:cNvPr>
          <p:cNvSpPr/>
          <p:nvPr/>
        </p:nvSpPr>
        <p:spPr>
          <a:xfrm>
            <a:off x="3749040" y="2059686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6" name="Text 46">
            <a:extLst>
              <a:ext uri="{FF2B5EF4-FFF2-40B4-BE49-F238E27FC236}">
                <a16:creationId xmlns:a16="http://schemas.microsoft.com/office/drawing/2014/main" id="{CDDAD062-A567-73B2-F8A8-BDDA5738CE19}"/>
              </a:ext>
            </a:extLst>
          </p:cNvPr>
          <p:cNvSpPr/>
          <p:nvPr/>
        </p:nvSpPr>
        <p:spPr>
          <a:xfrm>
            <a:off x="3803904" y="2059686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Identity &amp; Access Mgmt</a:t>
            </a:r>
            <a:endParaRPr lang="en-US" sz="850" dirty="0"/>
          </a:p>
        </p:txBody>
      </p:sp>
      <p:sp>
        <p:nvSpPr>
          <p:cNvPr id="127" name="Shape 47">
            <a:extLst>
              <a:ext uri="{FF2B5EF4-FFF2-40B4-BE49-F238E27FC236}">
                <a16:creationId xmlns:a16="http://schemas.microsoft.com/office/drawing/2014/main" id="{B991C431-0110-6493-8502-414EC2F38D68}"/>
              </a:ext>
            </a:extLst>
          </p:cNvPr>
          <p:cNvSpPr/>
          <p:nvPr/>
        </p:nvSpPr>
        <p:spPr>
          <a:xfrm>
            <a:off x="3749040" y="2388870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8" name="Text 48">
            <a:extLst>
              <a:ext uri="{FF2B5EF4-FFF2-40B4-BE49-F238E27FC236}">
                <a16:creationId xmlns:a16="http://schemas.microsoft.com/office/drawing/2014/main" id="{85D4EE0C-4999-A49A-4210-A3AA10EA3B0A}"/>
              </a:ext>
            </a:extLst>
          </p:cNvPr>
          <p:cNvSpPr/>
          <p:nvPr/>
        </p:nvSpPr>
        <p:spPr>
          <a:xfrm>
            <a:off x="3803904" y="2388870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Output Mgmt</a:t>
            </a:r>
            <a:endParaRPr lang="en-US" sz="850" dirty="0"/>
          </a:p>
        </p:txBody>
      </p:sp>
      <p:sp>
        <p:nvSpPr>
          <p:cNvPr id="129" name="Shape 49">
            <a:extLst>
              <a:ext uri="{FF2B5EF4-FFF2-40B4-BE49-F238E27FC236}">
                <a16:creationId xmlns:a16="http://schemas.microsoft.com/office/drawing/2014/main" id="{D3544784-F976-720D-FEF2-ED1CEA267CDC}"/>
              </a:ext>
            </a:extLst>
          </p:cNvPr>
          <p:cNvSpPr/>
          <p:nvPr/>
        </p:nvSpPr>
        <p:spPr>
          <a:xfrm>
            <a:off x="3749040" y="2718054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0" name="Text 50">
            <a:extLst>
              <a:ext uri="{FF2B5EF4-FFF2-40B4-BE49-F238E27FC236}">
                <a16:creationId xmlns:a16="http://schemas.microsoft.com/office/drawing/2014/main" id="{AAC74B69-3E72-53CA-0958-35392D97EE53}"/>
              </a:ext>
            </a:extLst>
          </p:cNvPr>
          <p:cNvSpPr/>
          <p:nvPr/>
        </p:nvSpPr>
        <p:spPr>
          <a:xfrm>
            <a:off x="3803904" y="2718054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Info Search &amp; Discovery</a:t>
            </a:r>
            <a:endParaRPr lang="en-US" sz="850" dirty="0"/>
          </a:p>
        </p:txBody>
      </p:sp>
      <p:sp>
        <p:nvSpPr>
          <p:cNvPr id="131" name="Shape 51">
            <a:extLst>
              <a:ext uri="{FF2B5EF4-FFF2-40B4-BE49-F238E27FC236}">
                <a16:creationId xmlns:a16="http://schemas.microsoft.com/office/drawing/2014/main" id="{0A4E1EA4-5FB4-AD8F-0157-58F0421C4693}"/>
              </a:ext>
            </a:extLst>
          </p:cNvPr>
          <p:cNvSpPr/>
          <p:nvPr/>
        </p:nvSpPr>
        <p:spPr>
          <a:xfrm>
            <a:off x="5468112" y="1072134"/>
            <a:ext cx="1664208" cy="658368"/>
          </a:xfrm>
          <a:prstGeom prst="rect">
            <a:avLst/>
          </a:prstGeom>
          <a:solidFill>
            <a:srgbClr val="5C6BC0"/>
          </a:solidFill>
          <a:ln w="12700">
            <a:solidFill>
              <a:srgbClr val="5C6BC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2" name="Text 52">
            <a:extLst>
              <a:ext uri="{FF2B5EF4-FFF2-40B4-BE49-F238E27FC236}">
                <a16:creationId xmlns:a16="http://schemas.microsoft.com/office/drawing/2014/main" id="{115135FD-0E35-CD6B-DE9C-1BFF72638C16}"/>
              </a:ext>
            </a:extLst>
          </p:cNvPr>
          <p:cNvSpPr/>
          <p:nvPr/>
        </p:nvSpPr>
        <p:spPr>
          <a:xfrm>
            <a:off x="5513832" y="1072134"/>
            <a:ext cx="1572768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4. Supporting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Capabilities</a:t>
            </a:r>
            <a:endParaRPr lang="en-US" sz="1000" dirty="0"/>
          </a:p>
        </p:txBody>
      </p:sp>
      <p:sp>
        <p:nvSpPr>
          <p:cNvPr id="133" name="Shape 53">
            <a:extLst>
              <a:ext uri="{FF2B5EF4-FFF2-40B4-BE49-F238E27FC236}">
                <a16:creationId xmlns:a16="http://schemas.microsoft.com/office/drawing/2014/main" id="{B2DE8B3B-3F3D-AA12-FC0E-30CD66582374}"/>
              </a:ext>
            </a:extLst>
          </p:cNvPr>
          <p:cNvSpPr/>
          <p:nvPr/>
        </p:nvSpPr>
        <p:spPr>
          <a:xfrm>
            <a:off x="5468112" y="1730502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4" name="Text 54">
            <a:extLst>
              <a:ext uri="{FF2B5EF4-FFF2-40B4-BE49-F238E27FC236}">
                <a16:creationId xmlns:a16="http://schemas.microsoft.com/office/drawing/2014/main" id="{B375C656-5D3A-90C5-13F2-EAEA5CE50443}"/>
              </a:ext>
            </a:extLst>
          </p:cNvPr>
          <p:cNvSpPr/>
          <p:nvPr/>
        </p:nvSpPr>
        <p:spPr>
          <a:xfrm>
            <a:off x="5522976" y="1730502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Business Continuity</a:t>
            </a:r>
            <a:endParaRPr lang="en-US" sz="850" dirty="0"/>
          </a:p>
        </p:txBody>
      </p:sp>
      <p:sp>
        <p:nvSpPr>
          <p:cNvPr id="135" name="Shape 55">
            <a:extLst>
              <a:ext uri="{FF2B5EF4-FFF2-40B4-BE49-F238E27FC236}">
                <a16:creationId xmlns:a16="http://schemas.microsoft.com/office/drawing/2014/main" id="{C6E81F51-3C47-A035-20D9-3B94A66A9727}"/>
              </a:ext>
            </a:extLst>
          </p:cNvPr>
          <p:cNvSpPr/>
          <p:nvPr/>
        </p:nvSpPr>
        <p:spPr>
          <a:xfrm>
            <a:off x="5468112" y="2059686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6" name="Text 56">
            <a:extLst>
              <a:ext uri="{FF2B5EF4-FFF2-40B4-BE49-F238E27FC236}">
                <a16:creationId xmlns:a16="http://schemas.microsoft.com/office/drawing/2014/main" id="{5E8EC7F9-7296-552F-0D39-BB7FBEDD972C}"/>
              </a:ext>
            </a:extLst>
          </p:cNvPr>
          <p:cNvSpPr/>
          <p:nvPr/>
        </p:nvSpPr>
        <p:spPr>
          <a:xfrm>
            <a:off x="5522976" y="2059686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Project &amp; Programme Mgmt</a:t>
            </a:r>
            <a:endParaRPr lang="en-US" sz="850" dirty="0"/>
          </a:p>
        </p:txBody>
      </p:sp>
      <p:sp>
        <p:nvSpPr>
          <p:cNvPr id="137" name="Shape 57">
            <a:extLst>
              <a:ext uri="{FF2B5EF4-FFF2-40B4-BE49-F238E27FC236}">
                <a16:creationId xmlns:a16="http://schemas.microsoft.com/office/drawing/2014/main" id="{1C250C9E-8B2D-4634-D829-DB4E99642262}"/>
              </a:ext>
            </a:extLst>
          </p:cNvPr>
          <p:cNvSpPr/>
          <p:nvPr/>
        </p:nvSpPr>
        <p:spPr>
          <a:xfrm>
            <a:off x="5468112" y="2388870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8" name="Text 58">
            <a:extLst>
              <a:ext uri="{FF2B5EF4-FFF2-40B4-BE49-F238E27FC236}">
                <a16:creationId xmlns:a16="http://schemas.microsoft.com/office/drawing/2014/main" id="{F97D23B4-0B1E-0A6F-26E3-6733902B916B}"/>
              </a:ext>
            </a:extLst>
          </p:cNvPr>
          <p:cNvSpPr/>
          <p:nvPr/>
        </p:nvSpPr>
        <p:spPr>
          <a:xfrm>
            <a:off x="5522976" y="2388870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Knowledge Mgmt</a:t>
            </a:r>
            <a:endParaRPr lang="en-US" sz="850" dirty="0"/>
          </a:p>
        </p:txBody>
      </p:sp>
      <p:sp>
        <p:nvSpPr>
          <p:cNvPr id="139" name="Shape 59">
            <a:extLst>
              <a:ext uri="{FF2B5EF4-FFF2-40B4-BE49-F238E27FC236}">
                <a16:creationId xmlns:a16="http://schemas.microsoft.com/office/drawing/2014/main" id="{B63D4EBA-4003-6FE7-EDA8-67EBFDB5BC22}"/>
              </a:ext>
            </a:extLst>
          </p:cNvPr>
          <p:cNvSpPr/>
          <p:nvPr/>
        </p:nvSpPr>
        <p:spPr>
          <a:xfrm>
            <a:off x="5468112" y="2718054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0" name="Text 60">
            <a:extLst>
              <a:ext uri="{FF2B5EF4-FFF2-40B4-BE49-F238E27FC236}">
                <a16:creationId xmlns:a16="http://schemas.microsoft.com/office/drawing/2014/main" id="{6B620AC6-49C7-5662-6E79-545FF76D19B5}"/>
              </a:ext>
            </a:extLst>
          </p:cNvPr>
          <p:cNvSpPr/>
          <p:nvPr/>
        </p:nvSpPr>
        <p:spPr>
          <a:xfrm>
            <a:off x="5522976" y="2718054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Financial Mgmt</a:t>
            </a:r>
            <a:endParaRPr lang="en-US" sz="850" dirty="0"/>
          </a:p>
        </p:txBody>
      </p:sp>
      <p:sp>
        <p:nvSpPr>
          <p:cNvPr id="141" name="Shape 61">
            <a:extLst>
              <a:ext uri="{FF2B5EF4-FFF2-40B4-BE49-F238E27FC236}">
                <a16:creationId xmlns:a16="http://schemas.microsoft.com/office/drawing/2014/main" id="{ED7676B0-96E8-3D12-EAF1-03FEE33C595E}"/>
              </a:ext>
            </a:extLst>
          </p:cNvPr>
          <p:cNvSpPr/>
          <p:nvPr/>
        </p:nvSpPr>
        <p:spPr>
          <a:xfrm>
            <a:off x="5468112" y="3047238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2" name="Text 62">
            <a:extLst>
              <a:ext uri="{FF2B5EF4-FFF2-40B4-BE49-F238E27FC236}">
                <a16:creationId xmlns:a16="http://schemas.microsoft.com/office/drawing/2014/main" id="{3056E8F7-A949-4970-B275-C5BE512F1B44}"/>
              </a:ext>
            </a:extLst>
          </p:cNvPr>
          <p:cNvSpPr/>
          <p:nvPr/>
        </p:nvSpPr>
        <p:spPr>
          <a:xfrm>
            <a:off x="5522976" y="3047238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Procurement</a:t>
            </a:r>
            <a:endParaRPr lang="en-US" sz="850" dirty="0"/>
          </a:p>
        </p:txBody>
      </p:sp>
      <p:sp>
        <p:nvSpPr>
          <p:cNvPr id="143" name="Shape 63">
            <a:extLst>
              <a:ext uri="{FF2B5EF4-FFF2-40B4-BE49-F238E27FC236}">
                <a16:creationId xmlns:a16="http://schemas.microsoft.com/office/drawing/2014/main" id="{AE31316A-89D8-D3DA-211E-A83BDDD1C77E}"/>
              </a:ext>
            </a:extLst>
          </p:cNvPr>
          <p:cNvSpPr/>
          <p:nvPr/>
        </p:nvSpPr>
        <p:spPr>
          <a:xfrm>
            <a:off x="5468112" y="3376422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4" name="Text 64">
            <a:extLst>
              <a:ext uri="{FF2B5EF4-FFF2-40B4-BE49-F238E27FC236}">
                <a16:creationId xmlns:a16="http://schemas.microsoft.com/office/drawing/2014/main" id="{D483C134-2904-908E-B6CF-9A59D5F56E20}"/>
              </a:ext>
            </a:extLst>
          </p:cNvPr>
          <p:cNvSpPr/>
          <p:nvPr/>
        </p:nvSpPr>
        <p:spPr>
          <a:xfrm>
            <a:off x="5522976" y="3376422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IT Service Mgmt</a:t>
            </a:r>
            <a:endParaRPr lang="en-US" sz="850" dirty="0"/>
          </a:p>
        </p:txBody>
      </p:sp>
      <p:sp>
        <p:nvSpPr>
          <p:cNvPr id="145" name="Shape 65">
            <a:extLst>
              <a:ext uri="{FF2B5EF4-FFF2-40B4-BE49-F238E27FC236}">
                <a16:creationId xmlns:a16="http://schemas.microsoft.com/office/drawing/2014/main" id="{200ED568-372B-5EAC-39D7-D8D5DAFB6465}"/>
              </a:ext>
            </a:extLst>
          </p:cNvPr>
          <p:cNvSpPr/>
          <p:nvPr/>
        </p:nvSpPr>
        <p:spPr>
          <a:xfrm>
            <a:off x="5468112" y="3705606"/>
            <a:ext cx="1664208" cy="310896"/>
          </a:xfrm>
          <a:prstGeom prst="rect">
            <a:avLst/>
          </a:prstGeom>
          <a:solidFill>
            <a:srgbClr val="EAF4F4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6" name="Text 66">
            <a:extLst>
              <a:ext uri="{FF2B5EF4-FFF2-40B4-BE49-F238E27FC236}">
                <a16:creationId xmlns:a16="http://schemas.microsoft.com/office/drawing/2014/main" id="{C622BC7C-E304-6310-599D-945BE1E5EF1C}"/>
              </a:ext>
            </a:extLst>
          </p:cNvPr>
          <p:cNvSpPr/>
          <p:nvPr/>
        </p:nvSpPr>
        <p:spPr>
          <a:xfrm>
            <a:off x="5522976" y="3705606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Relationship Mgmt</a:t>
            </a:r>
            <a:endParaRPr lang="en-US" sz="850" dirty="0"/>
          </a:p>
        </p:txBody>
      </p:sp>
      <p:sp>
        <p:nvSpPr>
          <p:cNvPr id="147" name="Shape 67">
            <a:extLst>
              <a:ext uri="{FF2B5EF4-FFF2-40B4-BE49-F238E27FC236}">
                <a16:creationId xmlns:a16="http://schemas.microsoft.com/office/drawing/2014/main" id="{E770A575-C3B7-1888-AE8C-BDCE52D72049}"/>
              </a:ext>
            </a:extLst>
          </p:cNvPr>
          <p:cNvSpPr/>
          <p:nvPr/>
        </p:nvSpPr>
        <p:spPr>
          <a:xfrm>
            <a:off x="5468112" y="4034790"/>
            <a:ext cx="1664208" cy="310896"/>
          </a:xfrm>
          <a:prstGeom prst="rect">
            <a:avLst/>
          </a:prstGeom>
          <a:solidFill>
            <a:srgbClr val="FFFFFF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8" name="Text 68">
            <a:extLst>
              <a:ext uri="{FF2B5EF4-FFF2-40B4-BE49-F238E27FC236}">
                <a16:creationId xmlns:a16="http://schemas.microsoft.com/office/drawing/2014/main" id="{57B81D11-87ED-F157-654A-7EE64FD596BB}"/>
              </a:ext>
            </a:extLst>
          </p:cNvPr>
          <p:cNvSpPr/>
          <p:nvPr/>
        </p:nvSpPr>
        <p:spPr>
          <a:xfrm>
            <a:off x="5522976" y="4034790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1A2A3A"/>
                </a:solidFill>
              </a:rPr>
              <a:t>Legal Services</a:t>
            </a:r>
            <a:endParaRPr lang="en-US" sz="850" dirty="0"/>
          </a:p>
        </p:txBody>
      </p:sp>
      <p:sp>
        <p:nvSpPr>
          <p:cNvPr id="149" name="Shape 69">
            <a:extLst>
              <a:ext uri="{FF2B5EF4-FFF2-40B4-BE49-F238E27FC236}">
                <a16:creationId xmlns:a16="http://schemas.microsoft.com/office/drawing/2014/main" id="{E53CE57A-D89A-E221-0612-EA5633B32E9B}"/>
              </a:ext>
            </a:extLst>
          </p:cNvPr>
          <p:cNvSpPr/>
          <p:nvPr/>
        </p:nvSpPr>
        <p:spPr>
          <a:xfrm>
            <a:off x="7187184" y="1072134"/>
            <a:ext cx="1664208" cy="658368"/>
          </a:xfrm>
          <a:prstGeom prst="rect">
            <a:avLst/>
          </a:prstGeom>
          <a:solidFill>
            <a:srgbClr val="8E44AD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0" name="Text 70">
            <a:extLst>
              <a:ext uri="{FF2B5EF4-FFF2-40B4-BE49-F238E27FC236}">
                <a16:creationId xmlns:a16="http://schemas.microsoft.com/office/drawing/2014/main" id="{AED2EFBA-D8AD-7487-B7F5-0B696D839F6D}"/>
              </a:ext>
            </a:extLst>
          </p:cNvPr>
          <p:cNvSpPr/>
          <p:nvPr/>
        </p:nvSpPr>
        <p:spPr>
          <a:xfrm>
            <a:off x="7232904" y="1072134"/>
            <a:ext cx="1572768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5. Federation</a:t>
            </a:r>
            <a:endParaRPr lang="en-US" sz="1000" dirty="0"/>
          </a:p>
        </p:txBody>
      </p:sp>
      <p:sp>
        <p:nvSpPr>
          <p:cNvPr id="151" name="Shape 71">
            <a:extLst>
              <a:ext uri="{FF2B5EF4-FFF2-40B4-BE49-F238E27FC236}">
                <a16:creationId xmlns:a16="http://schemas.microsoft.com/office/drawing/2014/main" id="{A41D997E-124D-17C7-EB54-AC28553B2473}"/>
              </a:ext>
            </a:extLst>
          </p:cNvPr>
          <p:cNvSpPr/>
          <p:nvPr/>
        </p:nvSpPr>
        <p:spPr>
          <a:xfrm>
            <a:off x="7187184" y="1730502"/>
            <a:ext cx="1664208" cy="310896"/>
          </a:xfrm>
          <a:prstGeom prst="rect">
            <a:avLst/>
          </a:prstGeom>
          <a:solidFill>
            <a:srgbClr val="F3E6FA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2" name="Text 72">
            <a:extLst>
              <a:ext uri="{FF2B5EF4-FFF2-40B4-BE49-F238E27FC236}">
                <a16:creationId xmlns:a16="http://schemas.microsoft.com/office/drawing/2014/main" id="{FE970E72-FBDD-7938-5AB2-BE912B2D2F2C}"/>
              </a:ext>
            </a:extLst>
          </p:cNvPr>
          <p:cNvSpPr/>
          <p:nvPr/>
        </p:nvSpPr>
        <p:spPr>
          <a:xfrm>
            <a:off x="7242048" y="1730502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5B2C6F"/>
                </a:solidFill>
              </a:rPr>
              <a:t>Federation Governance</a:t>
            </a:r>
            <a:endParaRPr lang="en-US" sz="850" dirty="0"/>
          </a:p>
        </p:txBody>
      </p:sp>
      <p:sp>
        <p:nvSpPr>
          <p:cNvPr id="153" name="Shape 73">
            <a:extLst>
              <a:ext uri="{FF2B5EF4-FFF2-40B4-BE49-F238E27FC236}">
                <a16:creationId xmlns:a16="http://schemas.microsoft.com/office/drawing/2014/main" id="{91AA3CE2-9B09-151B-2C4B-55D26929442B}"/>
              </a:ext>
            </a:extLst>
          </p:cNvPr>
          <p:cNvSpPr/>
          <p:nvPr/>
        </p:nvSpPr>
        <p:spPr>
          <a:xfrm>
            <a:off x="7187184" y="2059686"/>
            <a:ext cx="1664208" cy="310896"/>
          </a:xfrm>
          <a:prstGeom prst="rect">
            <a:avLst/>
          </a:prstGeom>
          <a:solidFill>
            <a:srgbClr val="F3E6FA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4" name="Text 74">
            <a:extLst>
              <a:ext uri="{FF2B5EF4-FFF2-40B4-BE49-F238E27FC236}">
                <a16:creationId xmlns:a16="http://schemas.microsoft.com/office/drawing/2014/main" id="{82FC3570-69FA-5FF9-D645-03BF2EDA90C9}"/>
              </a:ext>
            </a:extLst>
          </p:cNvPr>
          <p:cNvSpPr/>
          <p:nvPr/>
        </p:nvSpPr>
        <p:spPr>
          <a:xfrm>
            <a:off x="7242048" y="2059686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5B2C6F"/>
                </a:solidFill>
              </a:rPr>
              <a:t>Member Accreditation</a:t>
            </a:r>
            <a:endParaRPr lang="en-US" sz="850" dirty="0"/>
          </a:p>
        </p:txBody>
      </p:sp>
      <p:sp>
        <p:nvSpPr>
          <p:cNvPr id="155" name="Shape 75">
            <a:extLst>
              <a:ext uri="{FF2B5EF4-FFF2-40B4-BE49-F238E27FC236}">
                <a16:creationId xmlns:a16="http://schemas.microsoft.com/office/drawing/2014/main" id="{0808F21A-4FB6-9F21-994B-277EBDAB0A8F}"/>
              </a:ext>
            </a:extLst>
          </p:cNvPr>
          <p:cNvSpPr/>
          <p:nvPr/>
        </p:nvSpPr>
        <p:spPr>
          <a:xfrm>
            <a:off x="7187184" y="2388870"/>
            <a:ext cx="1664208" cy="310896"/>
          </a:xfrm>
          <a:prstGeom prst="rect">
            <a:avLst/>
          </a:prstGeom>
          <a:solidFill>
            <a:srgbClr val="F3E6FA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6" name="Text 76">
            <a:extLst>
              <a:ext uri="{FF2B5EF4-FFF2-40B4-BE49-F238E27FC236}">
                <a16:creationId xmlns:a16="http://schemas.microsoft.com/office/drawing/2014/main" id="{B7354578-D3CB-82D8-58BE-D096557BB54D}"/>
              </a:ext>
            </a:extLst>
          </p:cNvPr>
          <p:cNvSpPr/>
          <p:nvPr/>
        </p:nvSpPr>
        <p:spPr>
          <a:xfrm>
            <a:off x="7242048" y="2388870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5B2C6F"/>
                </a:solidFill>
              </a:rPr>
              <a:t>Federation Study Mgmt</a:t>
            </a:r>
            <a:endParaRPr lang="en-US" sz="850" dirty="0"/>
          </a:p>
        </p:txBody>
      </p:sp>
      <p:sp>
        <p:nvSpPr>
          <p:cNvPr id="157" name="Shape 77">
            <a:extLst>
              <a:ext uri="{FF2B5EF4-FFF2-40B4-BE49-F238E27FC236}">
                <a16:creationId xmlns:a16="http://schemas.microsoft.com/office/drawing/2014/main" id="{2D61BD78-CD69-DE24-FA4E-EA78A3D922B6}"/>
              </a:ext>
            </a:extLst>
          </p:cNvPr>
          <p:cNvSpPr/>
          <p:nvPr/>
        </p:nvSpPr>
        <p:spPr>
          <a:xfrm>
            <a:off x="7187184" y="2718054"/>
            <a:ext cx="1664208" cy="310896"/>
          </a:xfrm>
          <a:prstGeom prst="rect">
            <a:avLst/>
          </a:prstGeom>
          <a:solidFill>
            <a:srgbClr val="F3E6FA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8" name="Text 78">
            <a:extLst>
              <a:ext uri="{FF2B5EF4-FFF2-40B4-BE49-F238E27FC236}">
                <a16:creationId xmlns:a16="http://schemas.microsoft.com/office/drawing/2014/main" id="{A99B2E19-E29A-68C1-6503-FA82CF97D064}"/>
              </a:ext>
            </a:extLst>
          </p:cNvPr>
          <p:cNvSpPr/>
          <p:nvPr/>
        </p:nvSpPr>
        <p:spPr>
          <a:xfrm>
            <a:off x="7242048" y="2718054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5B2C6F"/>
                </a:solidFill>
              </a:rPr>
              <a:t>Federation Info Security</a:t>
            </a:r>
            <a:endParaRPr lang="en-US" sz="850" dirty="0"/>
          </a:p>
        </p:txBody>
      </p:sp>
      <p:sp>
        <p:nvSpPr>
          <p:cNvPr id="159" name="Shape 79">
            <a:extLst>
              <a:ext uri="{FF2B5EF4-FFF2-40B4-BE49-F238E27FC236}">
                <a16:creationId xmlns:a16="http://schemas.microsoft.com/office/drawing/2014/main" id="{C1D9F735-7133-CE08-5E6F-DBF6610A82AC}"/>
              </a:ext>
            </a:extLst>
          </p:cNvPr>
          <p:cNvSpPr/>
          <p:nvPr/>
        </p:nvSpPr>
        <p:spPr>
          <a:xfrm>
            <a:off x="7187184" y="3047238"/>
            <a:ext cx="1664208" cy="310896"/>
          </a:xfrm>
          <a:prstGeom prst="rect">
            <a:avLst/>
          </a:prstGeom>
          <a:solidFill>
            <a:srgbClr val="F3E6FA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0" name="Text 80">
            <a:extLst>
              <a:ext uri="{FF2B5EF4-FFF2-40B4-BE49-F238E27FC236}">
                <a16:creationId xmlns:a16="http://schemas.microsoft.com/office/drawing/2014/main" id="{FF36DE31-5E5D-3FBE-3B80-EA8BA721BC8C}"/>
              </a:ext>
            </a:extLst>
          </p:cNvPr>
          <p:cNvSpPr/>
          <p:nvPr/>
        </p:nvSpPr>
        <p:spPr>
          <a:xfrm>
            <a:off x="7242048" y="3047238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5B2C6F"/>
                </a:solidFill>
              </a:rPr>
              <a:t>Federation Infrastructure</a:t>
            </a:r>
            <a:endParaRPr lang="en-US" sz="850" dirty="0"/>
          </a:p>
        </p:txBody>
      </p:sp>
      <p:sp>
        <p:nvSpPr>
          <p:cNvPr id="161" name="Shape 81">
            <a:extLst>
              <a:ext uri="{FF2B5EF4-FFF2-40B4-BE49-F238E27FC236}">
                <a16:creationId xmlns:a16="http://schemas.microsoft.com/office/drawing/2014/main" id="{2D9550E3-37BF-872E-548F-7FA0736BB339}"/>
              </a:ext>
            </a:extLst>
          </p:cNvPr>
          <p:cNvSpPr/>
          <p:nvPr/>
        </p:nvSpPr>
        <p:spPr>
          <a:xfrm>
            <a:off x="7187184" y="3376422"/>
            <a:ext cx="1664208" cy="310896"/>
          </a:xfrm>
          <a:prstGeom prst="rect">
            <a:avLst/>
          </a:prstGeom>
          <a:solidFill>
            <a:srgbClr val="F3E6FA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2" name="Text 82">
            <a:extLst>
              <a:ext uri="{FF2B5EF4-FFF2-40B4-BE49-F238E27FC236}">
                <a16:creationId xmlns:a16="http://schemas.microsoft.com/office/drawing/2014/main" id="{C0DDF767-0BC2-7AF3-626D-A20D80253E49}"/>
              </a:ext>
            </a:extLst>
          </p:cNvPr>
          <p:cNvSpPr/>
          <p:nvPr/>
        </p:nvSpPr>
        <p:spPr>
          <a:xfrm>
            <a:off x="7242048" y="3376422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5B2C6F"/>
                </a:solidFill>
              </a:rPr>
              <a:t>Federation Data Mgmt</a:t>
            </a:r>
            <a:endParaRPr lang="en-US" sz="850" dirty="0"/>
          </a:p>
        </p:txBody>
      </p:sp>
      <p:sp>
        <p:nvSpPr>
          <p:cNvPr id="163" name="Shape 83">
            <a:extLst>
              <a:ext uri="{FF2B5EF4-FFF2-40B4-BE49-F238E27FC236}">
                <a16:creationId xmlns:a16="http://schemas.microsoft.com/office/drawing/2014/main" id="{FF1224E7-0A52-1F4A-C965-7073979CFE84}"/>
              </a:ext>
            </a:extLst>
          </p:cNvPr>
          <p:cNvSpPr/>
          <p:nvPr/>
        </p:nvSpPr>
        <p:spPr>
          <a:xfrm>
            <a:off x="7187184" y="3705606"/>
            <a:ext cx="1664208" cy="310896"/>
          </a:xfrm>
          <a:prstGeom prst="rect">
            <a:avLst/>
          </a:prstGeom>
          <a:solidFill>
            <a:srgbClr val="F3E6FA"/>
          </a:solidFill>
          <a:ln w="3810">
            <a:solidFill>
              <a:srgbClr val="D0D8E0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4" name="Text 84">
            <a:extLst>
              <a:ext uri="{FF2B5EF4-FFF2-40B4-BE49-F238E27FC236}">
                <a16:creationId xmlns:a16="http://schemas.microsoft.com/office/drawing/2014/main" id="{A09C44C3-7549-D5D0-91AD-6120DB3E1C06}"/>
              </a:ext>
            </a:extLst>
          </p:cNvPr>
          <p:cNvSpPr/>
          <p:nvPr/>
        </p:nvSpPr>
        <p:spPr>
          <a:xfrm>
            <a:off x="7242048" y="3705606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dirty="0">
                <a:solidFill>
                  <a:srgbClr val="5B2C6F"/>
                </a:solidFill>
              </a:rPr>
              <a:t>Federation Financial Mgmt</a:t>
            </a:r>
            <a:endParaRPr lang="en-US" sz="850" dirty="0"/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A93920C0-18D0-454C-AE36-74154EE3C83C}"/>
              </a:ext>
            </a:extLst>
          </p:cNvPr>
          <p:cNvSpPr/>
          <p:nvPr/>
        </p:nvSpPr>
        <p:spPr>
          <a:xfrm>
            <a:off x="7150608" y="1024128"/>
            <a:ext cx="1746504" cy="3035808"/>
          </a:xfrm>
          <a:prstGeom prst="rect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6B4C397-C82D-E312-7C68-54E0AEE9309E}"/>
              </a:ext>
            </a:extLst>
          </p:cNvPr>
          <p:cNvSpPr txBox="1"/>
          <p:nvPr/>
        </p:nvSpPr>
        <p:spPr>
          <a:xfrm>
            <a:off x="7470648" y="4114800"/>
            <a:ext cx="1159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accent4"/>
                </a:solidFill>
              </a:rPr>
              <a:t>New in v2.0</a:t>
            </a:r>
          </a:p>
        </p:txBody>
      </p:sp>
      <p:pic>
        <p:nvPicPr>
          <p:cNvPr id="167" name="Picture 166">
            <a:extLst>
              <a:ext uri="{FF2B5EF4-FFF2-40B4-BE49-F238E27FC236}">
                <a16:creationId xmlns:a16="http://schemas.microsoft.com/office/drawing/2014/main" id="{19693905-EE33-F4F6-091C-7E8C438E577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7" y="4477407"/>
            <a:ext cx="742368" cy="528146"/>
          </a:xfrm>
          <a:prstGeom prst="rect">
            <a:avLst/>
          </a:prstGeom>
        </p:spPr>
      </p:pic>
      <p:sp>
        <p:nvSpPr>
          <p:cNvPr id="168" name="TextBox 167">
            <a:extLst>
              <a:ext uri="{FF2B5EF4-FFF2-40B4-BE49-F238E27FC236}">
                <a16:creationId xmlns:a16="http://schemas.microsoft.com/office/drawing/2014/main" id="{8B0D4DFF-2006-8313-EC72-2958A442C4D6}"/>
              </a:ext>
            </a:extLst>
          </p:cNvPr>
          <p:cNvSpPr txBox="1"/>
          <p:nvPr/>
        </p:nvSpPr>
        <p:spPr>
          <a:xfrm>
            <a:off x="3662937" y="4736592"/>
            <a:ext cx="18181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89 Mandatory Statements</a:t>
            </a:r>
          </a:p>
        </p:txBody>
      </p:sp>
    </p:spTree>
    <p:extLst>
      <p:ext uri="{BB962C8B-B14F-4D97-AF65-F5344CB8AC3E}">
        <p14:creationId xmlns:p14="http://schemas.microsoft.com/office/powerpoint/2010/main" val="393556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 animBg="1"/>
      <p:bldP spid="1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E3523-826B-FE17-33E0-2ABA7AFBC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Specification Structure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A76A72-AFD0-BC91-0358-644AE1F4BBBD}"/>
              </a:ext>
            </a:extLst>
          </p:cNvPr>
          <p:cNvSpPr/>
          <p:nvPr/>
        </p:nvSpPr>
        <p:spPr>
          <a:xfrm>
            <a:off x="509778" y="1181862"/>
            <a:ext cx="2441448" cy="30723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2735C4-40B6-EAB8-C882-9EE6FC15D523}"/>
              </a:ext>
            </a:extLst>
          </p:cNvPr>
          <p:cNvSpPr txBox="1"/>
          <p:nvPr/>
        </p:nvSpPr>
        <p:spPr>
          <a:xfrm>
            <a:off x="594360" y="1280160"/>
            <a:ext cx="1444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Statement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DE88CA-2098-0772-EC4B-8BA4FA040FDB}"/>
              </a:ext>
            </a:extLst>
          </p:cNvPr>
          <p:cNvSpPr txBox="1"/>
          <p:nvPr/>
        </p:nvSpPr>
        <p:spPr>
          <a:xfrm>
            <a:off x="685800" y="2157984"/>
            <a:ext cx="2057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A2A3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short, clear sentence stating one specific thing an </a:t>
            </a:r>
            <a:r>
              <a:rPr lang="en-US" dirty="0" err="1">
                <a:solidFill>
                  <a:srgbClr val="1A2A3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organisation</a:t>
            </a:r>
            <a:r>
              <a:rPr lang="en-US" dirty="0">
                <a:solidFill>
                  <a:srgbClr val="1A2A3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is expected to do.</a:t>
            </a:r>
            <a:endParaRPr lang="en-US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endParaRPr lang="en-US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A2A3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Statements are intentionally brief - they tell you what is required, not how to do it.</a:t>
            </a:r>
            <a:endParaRPr lang="en-US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CF30C0D-3EA1-D3A4-1CE9-A7A512A8D3A9}"/>
              </a:ext>
            </a:extLst>
          </p:cNvPr>
          <p:cNvGrpSpPr/>
          <p:nvPr/>
        </p:nvGrpSpPr>
        <p:grpSpPr>
          <a:xfrm>
            <a:off x="3406140" y="1181862"/>
            <a:ext cx="2441448" cy="3072384"/>
            <a:chOff x="3406140" y="1181862"/>
            <a:chExt cx="2441448" cy="307238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0E80D63-963E-4471-5391-58FF6A5227B0}"/>
                </a:ext>
              </a:extLst>
            </p:cNvPr>
            <p:cNvSpPr/>
            <p:nvPr/>
          </p:nvSpPr>
          <p:spPr>
            <a:xfrm>
              <a:off x="3406140" y="1181862"/>
              <a:ext cx="2441448" cy="30723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91E842-081C-0B89-97D2-868B1A3172F0}"/>
                </a:ext>
              </a:extLst>
            </p:cNvPr>
            <p:cNvSpPr txBox="1"/>
            <p:nvPr/>
          </p:nvSpPr>
          <p:spPr>
            <a:xfrm>
              <a:off x="3508248" y="1277112"/>
              <a:ext cx="1444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Guidance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3C1C62-D944-3489-EEF0-CD11579FF6A5}"/>
                </a:ext>
              </a:extLst>
            </p:cNvPr>
            <p:cNvSpPr txBox="1"/>
            <p:nvPr/>
          </p:nvSpPr>
          <p:spPr>
            <a:xfrm>
              <a:off x="3572256" y="2164080"/>
              <a:ext cx="2057400" cy="1223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>
                <a:buNone/>
              </a:pPr>
              <a:r>
                <a:rPr lang="en-US" dirty="0">
                  <a:solidFill>
                    <a:srgbClr val="1A2A3A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An explanation of why the requirement matters and how it might be met in practice.</a:t>
              </a:r>
              <a:endPara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0" indent="0">
                <a:buNone/>
              </a:pPr>
              <a:endPara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0" indent="0">
                <a:buNone/>
              </a:pPr>
              <a:r>
                <a:rPr lang="en-US" dirty="0">
                  <a:solidFill>
                    <a:srgbClr val="1A2A3A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There may be many valid approaches - guidance does not prescribe a single method.</a:t>
              </a:r>
              <a:endPara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F7AB4C3-A54F-B51A-D374-54E6567C2D92}"/>
              </a:ext>
            </a:extLst>
          </p:cNvPr>
          <p:cNvGrpSpPr/>
          <p:nvPr/>
        </p:nvGrpSpPr>
        <p:grpSpPr>
          <a:xfrm>
            <a:off x="6302502" y="1181862"/>
            <a:ext cx="2441448" cy="3072384"/>
            <a:chOff x="6302502" y="1181862"/>
            <a:chExt cx="2441448" cy="307238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E0B7A7E-323A-9C4E-A06B-113EB0DD8AC6}"/>
                </a:ext>
              </a:extLst>
            </p:cNvPr>
            <p:cNvSpPr/>
            <p:nvPr/>
          </p:nvSpPr>
          <p:spPr>
            <a:xfrm>
              <a:off x="6302502" y="1181862"/>
              <a:ext cx="2441448" cy="30723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37770F9-C2A6-5B7D-F91E-67B45A49E095}"/>
                </a:ext>
              </a:extLst>
            </p:cNvPr>
            <p:cNvSpPr txBox="1"/>
            <p:nvPr/>
          </p:nvSpPr>
          <p:spPr>
            <a:xfrm>
              <a:off x="6412992" y="1255776"/>
              <a:ext cx="1444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b="1" dirty="0">
                  <a:solidFill>
                    <a:schemeClr val="accent3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Importance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75DD60-B90D-AB80-95DD-1838FB73678E}"/>
                </a:ext>
              </a:extLst>
            </p:cNvPr>
            <p:cNvSpPr txBox="1"/>
            <p:nvPr/>
          </p:nvSpPr>
          <p:spPr>
            <a:xfrm>
              <a:off x="6510528" y="1746504"/>
              <a:ext cx="2016000" cy="684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873BDC3-4A7E-6D13-2E15-A1E3FA9DBFDE}"/>
                </a:ext>
              </a:extLst>
            </p:cNvPr>
            <p:cNvSpPr txBox="1"/>
            <p:nvPr/>
          </p:nvSpPr>
          <p:spPr>
            <a:xfrm>
              <a:off x="6507480" y="2566416"/>
              <a:ext cx="2016000" cy="684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64E5534-6262-F9FC-F85E-769ECBC79EA4}"/>
                </a:ext>
              </a:extLst>
            </p:cNvPr>
            <p:cNvSpPr txBox="1"/>
            <p:nvPr/>
          </p:nvSpPr>
          <p:spPr>
            <a:xfrm>
              <a:off x="6513576" y="3386328"/>
              <a:ext cx="2016000" cy="684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0F2F14C-2AFB-7463-CF33-A97239398EBE}"/>
                </a:ext>
              </a:extLst>
            </p:cNvPr>
            <p:cNvSpPr txBox="1"/>
            <p:nvPr/>
          </p:nvSpPr>
          <p:spPr>
            <a:xfrm>
              <a:off x="6528816" y="1792224"/>
              <a:ext cx="1287532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accent3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Mandatory</a:t>
              </a:r>
            </a:p>
            <a:p>
              <a:endParaRPr lang="en-GB" dirty="0">
                <a:solidFill>
                  <a:schemeClr val="accent3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r>
                <a:rPr lang="en-GB" dirty="0">
                  <a:solidFill>
                    <a:schemeClr val="accent3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Cannot be omitted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8A9386-8DAC-C7EC-0F63-55B40D02D9B0}"/>
                </a:ext>
              </a:extLst>
            </p:cNvPr>
            <p:cNvSpPr txBox="1"/>
            <p:nvPr/>
          </p:nvSpPr>
          <p:spPr>
            <a:xfrm>
              <a:off x="6525768" y="2621280"/>
              <a:ext cx="1183337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accent4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Recommended</a:t>
              </a:r>
            </a:p>
            <a:p>
              <a:endParaRPr lang="en-GB" dirty="0">
                <a:solidFill>
                  <a:schemeClr val="accent4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r>
                <a:rPr lang="en-GB" dirty="0">
                  <a:solidFill>
                    <a:schemeClr val="accent4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Strongly advised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4B4BA9-8C92-E2C0-272F-8CF475C74F47}"/>
                </a:ext>
              </a:extLst>
            </p:cNvPr>
            <p:cNvSpPr txBox="1"/>
            <p:nvPr/>
          </p:nvSpPr>
          <p:spPr>
            <a:xfrm>
              <a:off x="6513576" y="3432048"/>
              <a:ext cx="1978427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accent5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Optional</a:t>
              </a:r>
            </a:p>
            <a:p>
              <a:endParaRPr lang="en-GB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r>
                <a:rPr lang="en-GB" dirty="0">
                  <a:solidFill>
                    <a:schemeClr val="accent5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Good practice where feasible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659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AAD10362-2BF4-2B39-5246-1AFDADA3A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">
            <a:extLst>
              <a:ext uri="{FF2B5EF4-FFF2-40B4-BE49-F238E27FC236}">
                <a16:creationId xmlns:a16="http://schemas.microsoft.com/office/drawing/2014/main" id="{A3C22E5E-66A6-8A3E-01C4-C19D7DB295E6}"/>
              </a:ext>
            </a:extLst>
          </p:cNvPr>
          <p:cNvSpPr/>
          <p:nvPr/>
        </p:nvSpPr>
        <p:spPr>
          <a:xfrm>
            <a:off x="320040" y="896112"/>
            <a:ext cx="2679192" cy="1572768"/>
          </a:xfrm>
          <a:prstGeom prst="rect">
            <a:avLst/>
          </a:prstGeom>
          <a:solidFill>
            <a:srgbClr val="FEE2E2"/>
          </a:solidFill>
          <a:ln w="9525" cap="flat" cmpd="sng">
            <a:solidFill>
              <a:srgbClr val="CBD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685800">
              <a:defRPr/>
            </a:pPr>
            <a:endParaRPr lang="en-GB" sz="1400" noProof="1"/>
          </a:p>
        </p:txBody>
      </p:sp>
      <p:sp>
        <p:nvSpPr>
          <p:cNvPr id="109" name="Google Shape;109;p8">
            <a:extLst>
              <a:ext uri="{FF2B5EF4-FFF2-40B4-BE49-F238E27FC236}">
                <a16:creationId xmlns:a16="http://schemas.microsoft.com/office/drawing/2014/main" id="{5BE85F63-AC54-B02E-79D1-678DD0B416A7}"/>
              </a:ext>
            </a:extLst>
          </p:cNvPr>
          <p:cNvSpPr/>
          <p:nvPr/>
        </p:nvSpPr>
        <p:spPr>
          <a:xfrm>
            <a:off x="448056" y="950976"/>
            <a:ext cx="242316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defTabSz="685800">
              <a:defRPr/>
            </a:pPr>
            <a:r>
              <a:rPr lang="en-GB" sz="1700" b="1" noProof="1">
                <a:solidFill>
                  <a:srgbClr val="991B1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Mandatory</a:t>
            </a:r>
            <a:endParaRPr lang="en-GB" sz="1700" noProof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0" name="Google Shape;110;p8">
            <a:extLst>
              <a:ext uri="{FF2B5EF4-FFF2-40B4-BE49-F238E27FC236}">
                <a16:creationId xmlns:a16="http://schemas.microsoft.com/office/drawing/2014/main" id="{D4143638-23F1-C338-8C44-DCD38AFC0139}"/>
              </a:ext>
            </a:extLst>
          </p:cNvPr>
          <p:cNvSpPr/>
          <p:nvPr/>
        </p:nvSpPr>
        <p:spPr>
          <a:xfrm>
            <a:off x="438912" y="1307592"/>
            <a:ext cx="2423160" cy="1060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685800">
              <a:defRPr/>
            </a:pPr>
            <a:r>
              <a:rPr lang="en-GB" sz="1300" noProof="1">
                <a:solidFill>
                  <a:srgbClr val="1A2E3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Cannot be omitted. This requirement is essential to demonstrate that a TRE meets the minimum standard for safety and public trust.</a:t>
            </a:r>
            <a:endParaRPr lang="en-GB" sz="1300" noProof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1" name="Google Shape;111;p8">
            <a:extLst>
              <a:ext uri="{FF2B5EF4-FFF2-40B4-BE49-F238E27FC236}">
                <a16:creationId xmlns:a16="http://schemas.microsoft.com/office/drawing/2014/main" id="{756EA84B-958D-59AE-23D0-FA0957EC18E3}"/>
              </a:ext>
            </a:extLst>
          </p:cNvPr>
          <p:cNvSpPr/>
          <p:nvPr/>
        </p:nvSpPr>
        <p:spPr>
          <a:xfrm>
            <a:off x="3227832" y="896112"/>
            <a:ext cx="2679192" cy="1572768"/>
          </a:xfrm>
          <a:prstGeom prst="rect">
            <a:avLst/>
          </a:prstGeom>
          <a:solidFill>
            <a:srgbClr val="FEF3C7"/>
          </a:solidFill>
          <a:ln w="9525" cap="flat" cmpd="sng">
            <a:solidFill>
              <a:srgbClr val="CBD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685800">
              <a:defRPr/>
            </a:pPr>
            <a:endParaRPr lang="en-GB" sz="1400" noProof="1"/>
          </a:p>
        </p:txBody>
      </p:sp>
      <p:sp>
        <p:nvSpPr>
          <p:cNvPr id="112" name="Google Shape;112;p8">
            <a:extLst>
              <a:ext uri="{FF2B5EF4-FFF2-40B4-BE49-F238E27FC236}">
                <a16:creationId xmlns:a16="http://schemas.microsoft.com/office/drawing/2014/main" id="{C4030B2B-B447-34FC-D538-025BCC0C273C}"/>
              </a:ext>
            </a:extLst>
          </p:cNvPr>
          <p:cNvSpPr/>
          <p:nvPr/>
        </p:nvSpPr>
        <p:spPr>
          <a:xfrm>
            <a:off x="3355848" y="950976"/>
            <a:ext cx="242316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defTabSz="685800">
              <a:defRPr/>
            </a:pPr>
            <a:r>
              <a:rPr lang="en-GB" sz="1700" b="1" noProof="1">
                <a:solidFill>
                  <a:srgbClr val="78350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Recommended</a:t>
            </a:r>
            <a:endParaRPr lang="en-GB" sz="1700" noProof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3" name="Google Shape;113;p8">
            <a:extLst>
              <a:ext uri="{FF2B5EF4-FFF2-40B4-BE49-F238E27FC236}">
                <a16:creationId xmlns:a16="http://schemas.microsoft.com/office/drawing/2014/main" id="{DFA5A938-EA6C-A55C-B463-058CD5542D38}"/>
              </a:ext>
            </a:extLst>
          </p:cNvPr>
          <p:cNvSpPr/>
          <p:nvPr/>
        </p:nvSpPr>
        <p:spPr>
          <a:xfrm>
            <a:off x="3355848" y="1316736"/>
            <a:ext cx="2423160" cy="1042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685800">
              <a:defRPr/>
            </a:pPr>
            <a:r>
              <a:rPr lang="en-GB" sz="1300" noProof="1">
                <a:solidFill>
                  <a:srgbClr val="1A2E3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Strongly advised. Organisations are expected to meet this unless they have a documented reason not to. Most will and should.</a:t>
            </a:r>
            <a:endParaRPr lang="en-GB" sz="1300" noProof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4" name="Google Shape;114;p8">
            <a:extLst>
              <a:ext uri="{FF2B5EF4-FFF2-40B4-BE49-F238E27FC236}">
                <a16:creationId xmlns:a16="http://schemas.microsoft.com/office/drawing/2014/main" id="{D0FE34D2-2232-508E-C2D3-9C4C5E5BE175}"/>
              </a:ext>
            </a:extLst>
          </p:cNvPr>
          <p:cNvSpPr/>
          <p:nvPr/>
        </p:nvSpPr>
        <p:spPr>
          <a:xfrm>
            <a:off x="6144768" y="896112"/>
            <a:ext cx="2679192" cy="1572768"/>
          </a:xfrm>
          <a:prstGeom prst="rect">
            <a:avLst/>
          </a:prstGeom>
          <a:solidFill>
            <a:srgbClr val="DCFCE7"/>
          </a:solidFill>
          <a:ln w="9525" cap="flat" cmpd="sng">
            <a:solidFill>
              <a:srgbClr val="CBD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685800">
              <a:defRPr/>
            </a:pPr>
            <a:endParaRPr lang="en-GB" sz="1400" noProof="1"/>
          </a:p>
        </p:txBody>
      </p:sp>
      <p:sp>
        <p:nvSpPr>
          <p:cNvPr id="115" name="Google Shape;115;p8">
            <a:extLst>
              <a:ext uri="{FF2B5EF4-FFF2-40B4-BE49-F238E27FC236}">
                <a16:creationId xmlns:a16="http://schemas.microsoft.com/office/drawing/2014/main" id="{2CEC8BCE-2106-E8FF-70CD-C75C95F91123}"/>
              </a:ext>
            </a:extLst>
          </p:cNvPr>
          <p:cNvSpPr/>
          <p:nvPr/>
        </p:nvSpPr>
        <p:spPr>
          <a:xfrm>
            <a:off x="6272784" y="950976"/>
            <a:ext cx="242316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defTabSz="685800">
              <a:defRPr/>
            </a:pPr>
            <a:r>
              <a:rPr lang="en-GB" sz="1700" b="1" noProof="1">
                <a:solidFill>
                  <a:srgbClr val="16653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Optional</a:t>
            </a:r>
            <a:endParaRPr lang="en-GB" sz="1700" noProof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6" name="Google Shape;116;p8">
            <a:extLst>
              <a:ext uri="{FF2B5EF4-FFF2-40B4-BE49-F238E27FC236}">
                <a16:creationId xmlns:a16="http://schemas.microsoft.com/office/drawing/2014/main" id="{C95F54D4-B228-D978-E937-CDF0AB80F4D7}"/>
              </a:ext>
            </a:extLst>
          </p:cNvPr>
          <p:cNvSpPr/>
          <p:nvPr/>
        </p:nvSpPr>
        <p:spPr>
          <a:xfrm>
            <a:off x="6272784" y="1316736"/>
            <a:ext cx="2423160" cy="1042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685800">
              <a:defRPr/>
            </a:pPr>
            <a:r>
              <a:rPr lang="en-GB" sz="1300" noProof="1">
                <a:solidFill>
                  <a:srgbClr val="1A2E3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Good practice where feasible. Aspirational — not all organisations will be able to meet this immediately, and that is acceptable.</a:t>
            </a:r>
            <a:endParaRPr lang="en-GB" sz="1300" noProof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7" name="Google Shape;117;p8">
            <a:extLst>
              <a:ext uri="{FF2B5EF4-FFF2-40B4-BE49-F238E27FC236}">
                <a16:creationId xmlns:a16="http://schemas.microsoft.com/office/drawing/2014/main" id="{8D59D865-CB33-A831-4532-E82E23147FD2}"/>
              </a:ext>
            </a:extLst>
          </p:cNvPr>
          <p:cNvSpPr/>
          <p:nvPr/>
        </p:nvSpPr>
        <p:spPr>
          <a:xfrm>
            <a:off x="320040" y="2615184"/>
            <a:ext cx="8503920" cy="347472"/>
          </a:xfrm>
          <a:prstGeom prst="rect">
            <a:avLst/>
          </a:prstGeom>
          <a:solidFill>
            <a:srgbClr val="028090"/>
          </a:solidFill>
          <a:ln w="12700" cap="flat" cmpd="sng">
            <a:solidFill>
              <a:srgbClr val="0280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685800">
              <a:defRPr/>
            </a:pPr>
            <a:endParaRPr lang="en-GB" sz="1400" noProof="1"/>
          </a:p>
        </p:txBody>
      </p:sp>
      <p:sp>
        <p:nvSpPr>
          <p:cNvPr id="118" name="Google Shape;118;p8">
            <a:extLst>
              <a:ext uri="{FF2B5EF4-FFF2-40B4-BE49-F238E27FC236}">
                <a16:creationId xmlns:a16="http://schemas.microsoft.com/office/drawing/2014/main" id="{2A2CA7D4-6042-91A6-3D50-C7A62D588E8B}"/>
              </a:ext>
            </a:extLst>
          </p:cNvPr>
          <p:cNvSpPr/>
          <p:nvPr/>
        </p:nvSpPr>
        <p:spPr>
          <a:xfrm>
            <a:off x="438912" y="2651760"/>
            <a:ext cx="8321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defTabSz="685800">
              <a:defRPr/>
            </a:pPr>
            <a:r>
              <a:rPr lang="en-GB" sz="1200" b="1" noProof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Complete example  —  Data Lifecycle Management (3.1.04)</a:t>
            </a:r>
            <a:endParaRPr lang="en-GB" sz="1200" noProof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9" name="Google Shape;119;p8">
            <a:extLst>
              <a:ext uri="{FF2B5EF4-FFF2-40B4-BE49-F238E27FC236}">
                <a16:creationId xmlns:a16="http://schemas.microsoft.com/office/drawing/2014/main" id="{18FA66AE-E42F-38CE-0A20-BD44F16E80A1}"/>
              </a:ext>
            </a:extLst>
          </p:cNvPr>
          <p:cNvSpPr/>
          <p:nvPr/>
        </p:nvSpPr>
        <p:spPr>
          <a:xfrm>
            <a:off x="320040" y="2962656"/>
            <a:ext cx="8503920" cy="65836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CBD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685800">
              <a:defRPr/>
            </a:pPr>
            <a:endParaRPr lang="en-GB" sz="1400" noProof="1"/>
          </a:p>
        </p:txBody>
      </p:sp>
      <p:sp>
        <p:nvSpPr>
          <p:cNvPr id="120" name="Google Shape;120;p8">
            <a:extLst>
              <a:ext uri="{FF2B5EF4-FFF2-40B4-BE49-F238E27FC236}">
                <a16:creationId xmlns:a16="http://schemas.microsoft.com/office/drawing/2014/main" id="{B541601B-00FB-0D57-8D25-1F8DC30C2CF1}"/>
              </a:ext>
            </a:extLst>
          </p:cNvPr>
          <p:cNvSpPr/>
          <p:nvPr/>
        </p:nvSpPr>
        <p:spPr>
          <a:xfrm>
            <a:off x="438912" y="3017520"/>
            <a:ext cx="100584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685800">
              <a:defRPr/>
            </a:pPr>
            <a:r>
              <a:rPr lang="en-GB" sz="1000" b="1" noProof="1">
                <a:solidFill>
                  <a:srgbClr val="01606B"/>
                </a:solidFill>
                <a:latin typeface="Calibri"/>
                <a:ea typeface="Calibri"/>
                <a:cs typeface="Calibri"/>
                <a:sym typeface="Calibri"/>
              </a:rPr>
              <a:t>STATEMENT</a:t>
            </a:r>
            <a:endParaRPr lang="en-GB" sz="1000" noProof="1"/>
          </a:p>
        </p:txBody>
      </p:sp>
      <p:sp>
        <p:nvSpPr>
          <p:cNvPr id="121" name="Google Shape;121;p8">
            <a:extLst>
              <a:ext uri="{FF2B5EF4-FFF2-40B4-BE49-F238E27FC236}">
                <a16:creationId xmlns:a16="http://schemas.microsoft.com/office/drawing/2014/main" id="{CFD905FB-005B-59A8-F855-E1BCCDADB02D}"/>
              </a:ext>
            </a:extLst>
          </p:cNvPr>
          <p:cNvSpPr/>
          <p:nvPr/>
        </p:nvSpPr>
        <p:spPr>
          <a:xfrm>
            <a:off x="1536192" y="3026664"/>
            <a:ext cx="7168896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685800">
              <a:defRPr/>
            </a:pPr>
            <a:r>
              <a:rPr lang="en-GB" sz="1200" dirty="0"/>
              <a:t>Where a project intends to train or fine-tune machine learning models on sensitive data, you should ensure a data management plan for ML artefacts is agreed prior to project commencement.</a:t>
            </a:r>
            <a:endParaRPr lang="en-GB" sz="1300" noProof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2" name="Google Shape;122;p8">
            <a:extLst>
              <a:ext uri="{FF2B5EF4-FFF2-40B4-BE49-F238E27FC236}">
                <a16:creationId xmlns:a16="http://schemas.microsoft.com/office/drawing/2014/main" id="{BB99CA43-FA04-37F6-0847-C37A3993BA73}"/>
              </a:ext>
            </a:extLst>
          </p:cNvPr>
          <p:cNvSpPr/>
          <p:nvPr/>
        </p:nvSpPr>
        <p:spPr>
          <a:xfrm>
            <a:off x="320040" y="3621024"/>
            <a:ext cx="8503920" cy="914400"/>
          </a:xfrm>
          <a:prstGeom prst="rect">
            <a:avLst/>
          </a:prstGeom>
          <a:solidFill>
            <a:srgbClr val="F1F5F9"/>
          </a:solidFill>
          <a:ln w="9525" cap="flat" cmpd="sng">
            <a:solidFill>
              <a:srgbClr val="CBD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685800">
              <a:defRPr/>
            </a:pPr>
            <a:endParaRPr lang="en-GB" sz="1400" noProof="1"/>
          </a:p>
        </p:txBody>
      </p:sp>
      <p:sp>
        <p:nvSpPr>
          <p:cNvPr id="123" name="Google Shape;123;p8">
            <a:extLst>
              <a:ext uri="{FF2B5EF4-FFF2-40B4-BE49-F238E27FC236}">
                <a16:creationId xmlns:a16="http://schemas.microsoft.com/office/drawing/2014/main" id="{13E3BAE4-C4C2-BB60-CE0B-6DC651B8E6F2}"/>
              </a:ext>
            </a:extLst>
          </p:cNvPr>
          <p:cNvSpPr/>
          <p:nvPr/>
        </p:nvSpPr>
        <p:spPr>
          <a:xfrm>
            <a:off x="438912" y="3675888"/>
            <a:ext cx="100584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685800">
              <a:defRPr/>
            </a:pPr>
            <a:r>
              <a:rPr lang="en-GB" sz="1000" b="1" noProof="1">
                <a:solidFill>
                  <a:srgbClr val="185FA5"/>
                </a:solidFill>
                <a:latin typeface="Calibri"/>
                <a:ea typeface="Calibri"/>
                <a:cs typeface="Calibri"/>
                <a:sym typeface="Calibri"/>
              </a:rPr>
              <a:t>GUIDANCE</a:t>
            </a:r>
            <a:endParaRPr lang="en-GB" sz="1000" noProof="1"/>
          </a:p>
        </p:txBody>
      </p:sp>
      <p:sp>
        <p:nvSpPr>
          <p:cNvPr id="124" name="Google Shape;124;p8">
            <a:extLst>
              <a:ext uri="{FF2B5EF4-FFF2-40B4-BE49-F238E27FC236}">
                <a16:creationId xmlns:a16="http://schemas.microsoft.com/office/drawing/2014/main" id="{B9D2B14E-7DC4-26AD-95C8-49EED548997D}"/>
              </a:ext>
            </a:extLst>
          </p:cNvPr>
          <p:cNvSpPr/>
          <p:nvPr/>
        </p:nvSpPr>
        <p:spPr>
          <a:xfrm>
            <a:off x="1536192" y="3685032"/>
            <a:ext cx="7251192" cy="78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685800">
              <a:defRPr/>
            </a:pPr>
            <a:r>
              <a:rPr lang="en-GB" sz="1200" dirty="0"/>
              <a:t>The plan should cover the types of models supported, whether and under what conditions trained models may be exported and any additional risk mitigations required. Where AI/ML models are used operationally, the TRE may require a register of use plan and a decommissioning plan. These processes may be documented within a single document or across existing relevant policies, procedures, and operational docs</a:t>
            </a:r>
            <a:endParaRPr lang="en-GB" sz="1200" noProof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5" name="Google Shape;125;p8">
            <a:extLst>
              <a:ext uri="{FF2B5EF4-FFF2-40B4-BE49-F238E27FC236}">
                <a16:creationId xmlns:a16="http://schemas.microsoft.com/office/drawing/2014/main" id="{EBA81D54-579D-B096-97A9-A0E902194DA7}"/>
              </a:ext>
            </a:extLst>
          </p:cNvPr>
          <p:cNvSpPr/>
          <p:nvPr/>
        </p:nvSpPr>
        <p:spPr>
          <a:xfrm>
            <a:off x="320040" y="4535424"/>
            <a:ext cx="8503920" cy="512064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CBD5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685800">
              <a:defRPr/>
            </a:pPr>
            <a:endParaRPr lang="en-GB" sz="1400" noProof="1"/>
          </a:p>
        </p:txBody>
      </p:sp>
      <p:sp>
        <p:nvSpPr>
          <p:cNvPr id="126" name="Google Shape;126;p8">
            <a:extLst>
              <a:ext uri="{FF2B5EF4-FFF2-40B4-BE49-F238E27FC236}">
                <a16:creationId xmlns:a16="http://schemas.microsoft.com/office/drawing/2014/main" id="{D9E5FBCB-50BB-0876-0EDC-F6FF1B3BA43D}"/>
              </a:ext>
            </a:extLst>
          </p:cNvPr>
          <p:cNvSpPr/>
          <p:nvPr/>
        </p:nvSpPr>
        <p:spPr>
          <a:xfrm>
            <a:off x="438912" y="4590288"/>
            <a:ext cx="100584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685800">
              <a:defRPr/>
            </a:pPr>
            <a:r>
              <a:rPr lang="en-GB" sz="1000" b="1" noProof="1">
                <a:solidFill>
                  <a:srgbClr val="78350F"/>
                </a:solidFill>
                <a:latin typeface="Calibri"/>
                <a:ea typeface="Calibri"/>
                <a:cs typeface="Calibri"/>
                <a:sym typeface="Calibri"/>
              </a:rPr>
              <a:t>IMPORTANCE</a:t>
            </a:r>
            <a:endParaRPr lang="en-GB" sz="1000" noProof="1"/>
          </a:p>
        </p:txBody>
      </p:sp>
      <p:sp>
        <p:nvSpPr>
          <p:cNvPr id="127" name="Google Shape;127;p8">
            <a:extLst>
              <a:ext uri="{FF2B5EF4-FFF2-40B4-BE49-F238E27FC236}">
                <a16:creationId xmlns:a16="http://schemas.microsoft.com/office/drawing/2014/main" id="{B99B0259-E162-D6BC-DE74-70A2BB359B8B}"/>
              </a:ext>
            </a:extLst>
          </p:cNvPr>
          <p:cNvSpPr/>
          <p:nvPr/>
        </p:nvSpPr>
        <p:spPr>
          <a:xfrm>
            <a:off x="1536192" y="4645152"/>
            <a:ext cx="1280160" cy="310896"/>
          </a:xfrm>
          <a:prstGeom prst="rect">
            <a:avLst/>
          </a:prstGeom>
          <a:solidFill>
            <a:srgbClr val="FEE2E2"/>
          </a:solidFill>
          <a:ln w="12700" cap="flat" cmpd="sng">
            <a:solidFill>
              <a:srgbClr val="FEE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685800">
              <a:defRPr/>
            </a:pPr>
            <a:endParaRPr lang="en-GB" sz="1400" noProof="1"/>
          </a:p>
        </p:txBody>
      </p:sp>
      <p:sp>
        <p:nvSpPr>
          <p:cNvPr id="128" name="Google Shape;128;p8">
            <a:extLst>
              <a:ext uri="{FF2B5EF4-FFF2-40B4-BE49-F238E27FC236}">
                <a16:creationId xmlns:a16="http://schemas.microsoft.com/office/drawing/2014/main" id="{BCE9E0B9-EA56-54E1-90FE-25997F230AD7}"/>
              </a:ext>
            </a:extLst>
          </p:cNvPr>
          <p:cNvSpPr/>
          <p:nvPr/>
        </p:nvSpPr>
        <p:spPr>
          <a:xfrm>
            <a:off x="1536192" y="4645152"/>
            <a:ext cx="1280160" cy="3108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>
              <a:defRPr/>
            </a:pPr>
            <a:r>
              <a:rPr lang="en-GB" sz="1300" b="1" noProof="1">
                <a:solidFill>
                  <a:schemeClr val="accent4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Recommended</a:t>
            </a:r>
            <a:endParaRPr lang="en-GB" sz="1300" noProof="1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61C3D8-A6BA-7E56-D29B-9BAD6FD1D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28" y="93132"/>
            <a:ext cx="6651924" cy="666900"/>
          </a:xfrm>
        </p:spPr>
        <p:txBody>
          <a:bodyPr/>
          <a:lstStyle/>
          <a:p>
            <a:r>
              <a:rPr lang="en-GB" noProof="1">
                <a:solidFill>
                  <a:srgbClr val="FAFAF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Importance levels — and a complete example</a:t>
            </a:r>
            <a:endParaRPr lang="en-GB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16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  <p:bldP spid="1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id="{28B87E26-B6E5-E911-D3E9-859DEFFF84E5}"/>
              </a:ext>
            </a:extLst>
          </p:cNvPr>
          <p:cNvSpPr/>
          <p:nvPr/>
        </p:nvSpPr>
        <p:spPr>
          <a:xfrm>
            <a:off x="155448" y="4453128"/>
            <a:ext cx="3904488" cy="6035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AE9F1AA-2031-DD4A-2641-B47181E4BD41}"/>
              </a:ext>
            </a:extLst>
          </p:cNvPr>
          <p:cNvSpPr/>
          <p:nvPr/>
        </p:nvSpPr>
        <p:spPr>
          <a:xfrm>
            <a:off x="6766561" y="139776"/>
            <a:ext cx="2148840" cy="5460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028F37-C682-772D-4888-235A38A23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1"/>
              <a:t>How is SATRE Useful?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74D2A-B70D-0549-4879-51FDEFE69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228" y="1142100"/>
            <a:ext cx="4073315" cy="3258900"/>
          </a:xfrm>
        </p:spPr>
        <p:txBody>
          <a:bodyPr>
            <a:normAutofit fontScale="85000" lnSpcReduction="10000"/>
          </a:bodyPr>
          <a:lstStyle/>
          <a:p>
            <a:pPr>
              <a:buClr>
                <a:schemeClr val="bg1"/>
              </a:buClr>
            </a:pPr>
            <a:r>
              <a:rPr lang="en-GB" noProof="1"/>
              <a:t>Allows demonstration of equivalence</a:t>
            </a:r>
          </a:p>
          <a:p>
            <a:pPr>
              <a:buClr>
                <a:schemeClr val="bg1"/>
              </a:buClr>
            </a:pPr>
            <a:endParaRPr lang="en-GB" noProof="1"/>
          </a:p>
          <a:p>
            <a:pPr>
              <a:buClr>
                <a:schemeClr val="bg1"/>
              </a:buClr>
            </a:pPr>
            <a:r>
              <a:rPr lang="en-GB" noProof="1"/>
              <a:t>Addresses fragmentation of TREs</a:t>
            </a:r>
          </a:p>
          <a:p>
            <a:pPr marL="85725" indent="0">
              <a:buClr>
                <a:schemeClr val="bg1"/>
              </a:buClr>
              <a:buNone/>
            </a:pPr>
            <a:endParaRPr lang="en-GB" noProof="1"/>
          </a:p>
          <a:p>
            <a:pPr>
              <a:buClr>
                <a:schemeClr val="bg1"/>
              </a:buClr>
            </a:pPr>
            <a:r>
              <a:rPr lang="en-GB" noProof="1"/>
              <a:t>Enables alignment to existing accreditations: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ISO 27001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NHS DSPT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Digital Economy Act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CyberEssentials</a:t>
            </a:r>
          </a:p>
          <a:p>
            <a:pPr lvl="1">
              <a:buClr>
                <a:schemeClr val="bg1"/>
              </a:buClr>
            </a:pPr>
            <a:endParaRPr lang="en-GB" noProof="1"/>
          </a:p>
          <a:p>
            <a:pPr>
              <a:buClr>
                <a:schemeClr val="bg1"/>
              </a:buClr>
            </a:pPr>
            <a:r>
              <a:rPr lang="en-GB" noProof="1"/>
              <a:t>Control Alignment Table Available*</a:t>
            </a:r>
          </a:p>
          <a:p>
            <a:pPr>
              <a:buClr>
                <a:schemeClr val="bg1"/>
              </a:buClr>
            </a:pPr>
            <a:endParaRPr lang="en-GB" noProof="1"/>
          </a:p>
          <a:p>
            <a:pPr>
              <a:buClr>
                <a:schemeClr val="bg1"/>
              </a:buClr>
            </a:pPr>
            <a:r>
              <a:rPr lang="en-GB" noProof="1"/>
              <a:t>Helps TREs on their accreditation journey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3FDA7-C197-92B5-C770-9A7A194A7A9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noProof="1"/>
              <a:t>| </a:t>
            </a:r>
            <a:fld id="{00000000-1234-1234-1234-123412341234}" type="slidenum">
              <a:rPr lang="en-GB" noProof="1" smtClean="0"/>
              <a:pPr/>
              <a:t>13</a:t>
            </a:fld>
            <a:endParaRPr lang="en-GB" noProof="1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77A0BEF-AB8D-459D-5784-B88A8F237063}"/>
              </a:ext>
            </a:extLst>
          </p:cNvPr>
          <p:cNvGrpSpPr/>
          <p:nvPr/>
        </p:nvGrpSpPr>
        <p:grpSpPr>
          <a:xfrm>
            <a:off x="4618940" y="0"/>
            <a:ext cx="3343275" cy="5143500"/>
            <a:chOff x="4618940" y="0"/>
            <a:chExt cx="3343275" cy="51435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0CA2182-E9B3-52C9-D0F8-2C0500461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49458" y="4635661"/>
              <a:ext cx="624746" cy="44366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9B4D8A2-90F1-E294-FCBA-D9BD6C9F4BC9}"/>
                </a:ext>
              </a:extLst>
            </p:cNvPr>
            <p:cNvSpPr/>
            <p:nvPr/>
          </p:nvSpPr>
          <p:spPr>
            <a:xfrm>
              <a:off x="4618940" y="0"/>
              <a:ext cx="3343275" cy="51435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88" noProof="1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80C7C44-2620-7780-B144-1C0A7BA69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6284" y="81558"/>
              <a:ext cx="344220" cy="498574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B4DC64-3B09-C11F-8C89-64542BEA4056}"/>
                </a:ext>
              </a:extLst>
            </p:cNvPr>
            <p:cNvSpPr txBox="1"/>
            <p:nvPr/>
          </p:nvSpPr>
          <p:spPr>
            <a:xfrm>
              <a:off x="4655772" y="79800"/>
              <a:ext cx="80735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5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Information Governance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2AE24E-FA74-1DA3-7D8C-4843E7DDC82F}"/>
                </a:ext>
              </a:extLst>
            </p:cNvPr>
            <p:cNvSpPr txBox="1"/>
            <p:nvPr/>
          </p:nvSpPr>
          <p:spPr>
            <a:xfrm>
              <a:off x="4655772" y="1392133"/>
              <a:ext cx="997034" cy="438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5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Computing technology and information security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F6D0F3-F48E-0F12-46E2-81DAB27963D8}"/>
                </a:ext>
              </a:extLst>
            </p:cNvPr>
            <p:cNvSpPr txBox="1"/>
            <p:nvPr/>
          </p:nvSpPr>
          <p:spPr>
            <a:xfrm>
              <a:off x="4655772" y="3291885"/>
              <a:ext cx="997034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5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Data management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695522-FB5C-CAD6-2005-F6DECD4487AD}"/>
                </a:ext>
              </a:extLst>
            </p:cNvPr>
            <p:cNvSpPr txBox="1"/>
            <p:nvPr/>
          </p:nvSpPr>
          <p:spPr>
            <a:xfrm>
              <a:off x="4655772" y="4411233"/>
              <a:ext cx="99703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5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Supporting Capabilities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F7688F-9F13-B499-CBB1-BBCF6341896F}"/>
                </a:ext>
              </a:extLst>
            </p:cNvPr>
            <p:cNvSpPr txBox="1"/>
            <p:nvPr/>
          </p:nvSpPr>
          <p:spPr>
            <a:xfrm>
              <a:off x="5489180" y="48934"/>
              <a:ext cx="110364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Governance Requirements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7B4D82-7D0A-D611-6AA9-6E1689BC3333}"/>
                </a:ext>
              </a:extLst>
            </p:cNvPr>
            <p:cNvSpPr txBox="1"/>
            <p:nvPr/>
          </p:nvSpPr>
          <p:spPr>
            <a:xfrm>
              <a:off x="5489181" y="156307"/>
              <a:ext cx="9966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Quality Management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F4DD49-8E57-47FC-CF09-A1C32C95D59C}"/>
                </a:ext>
              </a:extLst>
            </p:cNvPr>
            <p:cNvSpPr txBox="1"/>
            <p:nvPr/>
          </p:nvSpPr>
          <p:spPr>
            <a:xfrm>
              <a:off x="5489181" y="527392"/>
              <a:ext cx="9966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Risk Management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2C74D4-53BA-32FA-AC11-22129BBA03B1}"/>
                </a:ext>
              </a:extLst>
            </p:cNvPr>
            <p:cNvSpPr txBox="1"/>
            <p:nvPr/>
          </p:nvSpPr>
          <p:spPr>
            <a:xfrm>
              <a:off x="5489181" y="679667"/>
              <a:ext cx="9966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Study Management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44B32D-A579-8FB0-771B-76E5CA13A3D9}"/>
                </a:ext>
              </a:extLst>
            </p:cNvPr>
            <p:cNvSpPr txBox="1"/>
            <p:nvPr/>
          </p:nvSpPr>
          <p:spPr>
            <a:xfrm>
              <a:off x="5489181" y="901177"/>
              <a:ext cx="9966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Member Accreditation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6210292-9D85-05C0-FD2E-C393AB35C6D8}"/>
                </a:ext>
              </a:extLst>
            </p:cNvPr>
            <p:cNvSpPr txBox="1"/>
            <p:nvPr/>
          </p:nvSpPr>
          <p:spPr>
            <a:xfrm>
              <a:off x="5489181" y="1093426"/>
              <a:ext cx="9966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Training Delivery and Management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474ECA6-569F-01C7-249F-57655865EF87}"/>
                </a:ext>
              </a:extLst>
            </p:cNvPr>
            <p:cNvSpPr txBox="1"/>
            <p:nvPr/>
          </p:nvSpPr>
          <p:spPr>
            <a:xfrm>
              <a:off x="5489181" y="1361644"/>
              <a:ext cx="9966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End user computing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2B56C2-12F3-C68E-6B98-AE6774B26C12}"/>
                </a:ext>
              </a:extLst>
            </p:cNvPr>
            <p:cNvSpPr txBox="1"/>
            <p:nvPr/>
          </p:nvSpPr>
          <p:spPr>
            <a:xfrm>
              <a:off x="5489181" y="1933139"/>
              <a:ext cx="9966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Infrastructure management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256AF8E-A854-893A-B79F-541AA4E77DCC}"/>
                </a:ext>
              </a:extLst>
            </p:cNvPr>
            <p:cNvSpPr txBox="1"/>
            <p:nvPr/>
          </p:nvSpPr>
          <p:spPr>
            <a:xfrm>
              <a:off x="5489181" y="2428911"/>
              <a:ext cx="9966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Capacity management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AE67AF6-B50D-AF5C-153F-74F3CD59C72B}"/>
                </a:ext>
              </a:extLst>
            </p:cNvPr>
            <p:cNvSpPr txBox="1"/>
            <p:nvPr/>
          </p:nvSpPr>
          <p:spPr>
            <a:xfrm>
              <a:off x="5489181" y="2553478"/>
              <a:ext cx="108143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Configuration management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38D8ABC-7EBA-8CF5-237F-7BB01717665A}"/>
                </a:ext>
              </a:extLst>
            </p:cNvPr>
            <p:cNvSpPr txBox="1"/>
            <p:nvPr/>
          </p:nvSpPr>
          <p:spPr>
            <a:xfrm>
              <a:off x="5489181" y="2698790"/>
              <a:ext cx="9966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Information security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B3A9C9-CFA5-BC6D-C511-A5EFC29F87A6}"/>
                </a:ext>
              </a:extLst>
            </p:cNvPr>
            <p:cNvSpPr txBox="1"/>
            <p:nvPr/>
          </p:nvSpPr>
          <p:spPr>
            <a:xfrm>
              <a:off x="5489181" y="3272038"/>
              <a:ext cx="9966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Data lifecycle management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AD7B995-1853-FC2E-616B-0BCFD2290AC0}"/>
                </a:ext>
              </a:extLst>
            </p:cNvPr>
            <p:cNvSpPr txBox="1"/>
            <p:nvPr/>
          </p:nvSpPr>
          <p:spPr>
            <a:xfrm>
              <a:off x="5489180" y="3668380"/>
              <a:ext cx="129044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Identity and access management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61DAB8-F84D-CDFE-4AB5-4B11949B8809}"/>
                </a:ext>
              </a:extLst>
            </p:cNvPr>
            <p:cNvSpPr txBox="1"/>
            <p:nvPr/>
          </p:nvSpPr>
          <p:spPr>
            <a:xfrm>
              <a:off x="5489181" y="3858877"/>
              <a:ext cx="9966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Output management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B765CEF-98E3-8A92-EB3E-A62AA3F6254B}"/>
                </a:ext>
              </a:extLst>
            </p:cNvPr>
            <p:cNvSpPr txBox="1"/>
            <p:nvPr/>
          </p:nvSpPr>
          <p:spPr>
            <a:xfrm>
              <a:off x="5489180" y="4105273"/>
              <a:ext cx="128334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Information search and discovery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5343A3A-1A30-E5C1-FEA7-60340BBD7F96}"/>
                </a:ext>
              </a:extLst>
            </p:cNvPr>
            <p:cNvSpPr txBox="1"/>
            <p:nvPr/>
          </p:nvSpPr>
          <p:spPr>
            <a:xfrm>
              <a:off x="5489179" y="4215985"/>
              <a:ext cx="135575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Research metadata &amp; data archiving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656DC7D-74DB-072C-B5B4-2C7D31E1752E}"/>
                </a:ext>
              </a:extLst>
            </p:cNvPr>
            <p:cNvSpPr txBox="1"/>
            <p:nvPr/>
          </p:nvSpPr>
          <p:spPr>
            <a:xfrm>
              <a:off x="5489181" y="4389004"/>
              <a:ext cx="157093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Business Continuity &amp; Project management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348ADF6-0781-FE4F-4A9D-B7A58DD9693A}"/>
                </a:ext>
              </a:extLst>
            </p:cNvPr>
            <p:cNvSpPr txBox="1"/>
            <p:nvPr/>
          </p:nvSpPr>
          <p:spPr>
            <a:xfrm>
              <a:off x="5489181" y="4505058"/>
              <a:ext cx="9966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Knowledge management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62D4121-4104-27FA-3260-2D8971569472}"/>
                </a:ext>
              </a:extLst>
            </p:cNvPr>
            <p:cNvSpPr txBox="1"/>
            <p:nvPr/>
          </p:nvSpPr>
          <p:spPr>
            <a:xfrm>
              <a:off x="5489181" y="4612431"/>
              <a:ext cx="9966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Financial management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76E196E-187A-CE13-D686-DF808D321C5C}"/>
                </a:ext>
              </a:extLst>
            </p:cNvPr>
            <p:cNvSpPr txBox="1"/>
            <p:nvPr/>
          </p:nvSpPr>
          <p:spPr>
            <a:xfrm>
              <a:off x="5489180" y="4712877"/>
              <a:ext cx="183908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Procurement, IT Service &amp; Relationship management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3ED15C2-92F8-242B-9FE5-C1EBC515246B}"/>
                </a:ext>
              </a:extLst>
            </p:cNvPr>
            <p:cNvSpPr txBox="1"/>
            <p:nvPr/>
          </p:nvSpPr>
          <p:spPr>
            <a:xfrm>
              <a:off x="5489180" y="4827177"/>
              <a:ext cx="177764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Public Involvement and Engagement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CBDA97-759B-1250-A740-C8CE7A0FDF4A}"/>
                </a:ext>
              </a:extLst>
            </p:cNvPr>
            <p:cNvSpPr txBox="1"/>
            <p:nvPr/>
          </p:nvSpPr>
          <p:spPr>
            <a:xfrm>
              <a:off x="5489180" y="4941477"/>
              <a:ext cx="177764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noProof="1">
                  <a:latin typeface="Source Sans Pro Light" panose="020B0403030403020204" pitchFamily="34" charset="0"/>
                  <a:ea typeface="Source Sans Pro Light" panose="020B0403030403020204" pitchFamily="34" charset="0"/>
                </a:rPr>
                <a:t>Legal services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9309AF3-D9E4-9B84-7217-2B2632B5F017}"/>
                </a:ext>
              </a:extLst>
            </p:cNvPr>
            <p:cNvGrpSpPr/>
            <p:nvPr/>
          </p:nvGrpSpPr>
          <p:grpSpPr>
            <a:xfrm>
              <a:off x="5530680" y="303270"/>
              <a:ext cx="2013268" cy="4793350"/>
              <a:chOff x="10039928" y="230188"/>
              <a:chExt cx="1594382" cy="6391133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55680454-6F51-7C99-CACD-A581788BF2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230188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15C3C39A-0156-8474-3190-2CAC840F88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728018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06B0A2F6-5BC2-0C28-25DC-9099ECE200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935038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18A7BB46-4EFB-D341-5ABA-6686483D5F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1225551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381DD8D2-8F7C-78D1-1C98-17DA0371564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1475582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F4549DD6-F814-624D-20E1-750EEADB55F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2597150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397D302-776B-348F-F2A3-5DBAEA7963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3261519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063FCA75-E4EC-1339-F834-3D30C18047E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3425681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A15C82FF-62B1-E5E7-5921-3BA7CE0208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3632849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75102642-10AF-63C0-A4C1-C60EAC5695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4921107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5AB4451D-6B3F-E08C-2D6F-1B3233AAA3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5168756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162ADEBB-17B0-4BB7-ACFB-F050A170266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5502132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9D90B9B8-DD73-FD70-53A1-D06E8E63FC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5666438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9F450538-D5D3-0804-9A37-CABDC09E73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6040296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B440C112-79FC-A82D-4BF1-C01B4523A0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6166502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289F3A21-74D4-BBC5-B654-04A142CFE2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6330809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D28734E-0B2A-16B7-DCF5-4CD3C294E5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6457015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50CB3A17-1510-7222-6B91-5B8C4B74979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9928" y="6621321"/>
                <a:ext cx="1594382" cy="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F8B9DE18-9917-1717-62B2-C5F167B738A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7" y="4477407"/>
            <a:ext cx="742368" cy="528146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0582EE94-CB50-CFE5-80A7-5CEA9C19D638}"/>
              </a:ext>
            </a:extLst>
          </p:cNvPr>
          <p:cNvSpPr txBox="1"/>
          <p:nvPr/>
        </p:nvSpPr>
        <p:spPr>
          <a:xfrm>
            <a:off x="0" y="4797086"/>
            <a:ext cx="31981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* 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5"/>
              </a:rPr>
              <a:t>https://doi.org/10.5281/zenodo.17986198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167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A79C7-50EA-4C60-F0FC-57830DEBA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1"/>
              <a:t>SATRE v1.0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C3C86-D3FA-9C8A-CCB8-422988705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229" y="1142100"/>
            <a:ext cx="6651923" cy="3258900"/>
          </a:xfrm>
        </p:spPr>
        <p:txBody>
          <a:bodyPr>
            <a:normAutofit lnSpcReduction="10000"/>
          </a:bodyPr>
          <a:lstStyle/>
          <a:p>
            <a:pPr>
              <a:buClr>
                <a:schemeClr val="bg1"/>
              </a:buClr>
            </a:pPr>
            <a:r>
              <a:rPr lang="en-GB" noProof="1"/>
              <a:t>Released October 2023</a:t>
            </a:r>
          </a:p>
          <a:p>
            <a:pPr>
              <a:buClr>
                <a:schemeClr val="bg1"/>
              </a:buClr>
            </a:pPr>
            <a:endParaRPr lang="en-GB" noProof="1"/>
          </a:p>
          <a:p>
            <a:pPr>
              <a:buClr>
                <a:schemeClr val="bg1"/>
              </a:buClr>
            </a:pPr>
            <a:r>
              <a:rPr lang="en-GB" noProof="1"/>
              <a:t>Widely adopted: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Scottish Safe Haven Network (and Safe Haven Charter 2025 refresh)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NHS SDEs 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Industry (i.e. Aridhia, AWS)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The Alan Turing Institute data safe haven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Francis Crick Institute (TRELLIS)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50% of respondents to DARE UK 2026 survey (unpublished)</a:t>
            </a:r>
          </a:p>
          <a:p>
            <a:pPr lvl="1"/>
            <a:endParaRPr lang="en-GB" noProof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CB9662-A1FB-7B36-89DB-34F0512342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noProof="1"/>
              <a:t>| </a:t>
            </a:r>
            <a:fld id="{00000000-1234-1234-1234-123412341234}" type="slidenum">
              <a:rPr lang="en-GB" noProof="1" smtClean="0"/>
              <a:pPr/>
              <a:t>14</a:t>
            </a:fld>
            <a:endParaRPr lang="en-GB" noProof="1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B4921E44-4162-E520-78D5-02CEE05BC4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348" y="1339341"/>
            <a:ext cx="708764" cy="708764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9E73576-4C0D-D91F-1E88-9D7540C4F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348" y="2090037"/>
            <a:ext cx="1720499" cy="424640"/>
          </a:xfrm>
          <a:prstGeom prst="rect">
            <a:avLst/>
          </a:prstGeom>
        </p:spPr>
      </p:pic>
      <p:pic>
        <p:nvPicPr>
          <p:cNvPr id="9" name="Picture 8" descr="Text&#10;&#10;Description automatically generated with low confidence">
            <a:extLst>
              <a:ext uri="{FF2B5EF4-FFF2-40B4-BE49-F238E27FC236}">
                <a16:creationId xmlns:a16="http://schemas.microsoft.com/office/drawing/2014/main" id="{7AE225A4-ACD5-6EFE-5DEF-DD99656048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7342" y="2593652"/>
            <a:ext cx="1333500" cy="5810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3057A6-81BF-E851-38EF-D56AD4184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0575" y="1293445"/>
            <a:ext cx="1121764" cy="7913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57A58A-F5CC-B251-5CC2-6F1D6E9B416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7" y="4477407"/>
            <a:ext cx="742368" cy="52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48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C7AF14-6559-B709-ACD8-F10AB07BF92A}"/>
              </a:ext>
            </a:extLst>
          </p:cNvPr>
          <p:cNvSpPr/>
          <p:nvPr/>
        </p:nvSpPr>
        <p:spPr>
          <a:xfrm>
            <a:off x="7644384" y="192024"/>
            <a:ext cx="1271016" cy="502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C14768-AD6D-DE27-2AF3-B1478FE13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1"/>
              <a:t>SATRE v1.0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E988FF-C16B-A2A1-C805-F3359EDAB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230" y="1142100"/>
            <a:ext cx="3917866" cy="32589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en-GB" noProof="1"/>
              <a:t>Public Evaluations Catalogue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update preview</a:t>
            </a:r>
          </a:p>
          <a:p>
            <a:pPr>
              <a:buClr>
                <a:schemeClr val="bg1"/>
              </a:buClr>
            </a:pPr>
            <a:endParaRPr lang="en-GB" noProof="1"/>
          </a:p>
          <a:p>
            <a:pPr>
              <a:buClr>
                <a:schemeClr val="bg1"/>
              </a:buClr>
            </a:pPr>
            <a:r>
              <a:rPr lang="en-GB" noProof="1">
                <a:hlinkClick r:id="rId2"/>
              </a:rPr>
              <a:t>https://satre.uktre.org</a:t>
            </a:r>
            <a:endParaRPr lang="en-GB" noProof="1"/>
          </a:p>
          <a:p>
            <a:pPr>
              <a:buClr>
                <a:schemeClr val="bg1"/>
              </a:buClr>
            </a:pPr>
            <a:endParaRPr lang="en-GB" noProof="1"/>
          </a:p>
          <a:p>
            <a:pPr>
              <a:buClr>
                <a:schemeClr val="bg1"/>
              </a:buClr>
            </a:pPr>
            <a:endParaRPr lang="en-GB" noProof="1"/>
          </a:p>
          <a:p>
            <a:pPr>
              <a:buClr>
                <a:schemeClr val="bg1"/>
              </a:buClr>
            </a:pPr>
            <a:r>
              <a:rPr lang="en-GB" noProof="1"/>
              <a:t>Repository of SATRE evaluated organisations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Transparency and visibility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51D92B-9CA0-4D70-3526-A50F34ABFC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noProof="1"/>
              <a:t>| </a:t>
            </a:r>
            <a:fld id="{00000000-1234-1234-1234-123412341234}" type="slidenum">
              <a:rPr lang="en-GB" noProof="1" smtClean="0"/>
              <a:pPr/>
              <a:t>15</a:t>
            </a:fld>
            <a:endParaRPr lang="en-GB" noProof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632957-90F9-E21C-5003-D68DD78F1D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7" y="4477407"/>
            <a:ext cx="742368" cy="5281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CB81B5-BDB7-5F83-E06A-46EF06C64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804" y="170883"/>
            <a:ext cx="3472517" cy="4673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9D1549-DB44-362E-DC1A-8AA0AF71231F}"/>
              </a:ext>
            </a:extLst>
          </p:cNvPr>
          <p:cNvSpPr txBox="1"/>
          <p:nvPr/>
        </p:nvSpPr>
        <p:spPr>
          <a:xfrm rot="18448704">
            <a:off x="4586085" y="1575495"/>
            <a:ext cx="34676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noProof="1">
                <a:solidFill>
                  <a:schemeClr val="bg1">
                    <a:lumMod val="25000"/>
                    <a:alpha val="34000"/>
                  </a:schemeClr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3048275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36E193-1AE5-EE2F-C839-C7C62EB42EC8}"/>
              </a:ext>
            </a:extLst>
          </p:cNvPr>
          <p:cNvSpPr/>
          <p:nvPr/>
        </p:nvSpPr>
        <p:spPr>
          <a:xfrm>
            <a:off x="155448" y="4453128"/>
            <a:ext cx="3904488" cy="6035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274320" y="795528"/>
            <a:ext cx="1325880" cy="777240"/>
          </a:xfrm>
          <a:prstGeom prst="rect">
            <a:avLst/>
          </a:prstGeom>
          <a:solidFill>
            <a:srgbClr val="3A3C56"/>
          </a:solidFill>
          <a:ln w="1524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274320" y="795528"/>
            <a:ext cx="1325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7A8F0"/>
                </a:solidFill>
              </a:rPr>
              <a:t>1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274320" y="114300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New Pillar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1737360" y="795528"/>
            <a:ext cx="1325880" cy="777240"/>
          </a:xfrm>
          <a:prstGeom prst="rect">
            <a:avLst/>
          </a:prstGeom>
          <a:solidFill>
            <a:srgbClr val="3A3C56"/>
          </a:solidFill>
          <a:ln w="1524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1737360" y="795528"/>
            <a:ext cx="1325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7A8F0"/>
                </a:solidFill>
              </a:rPr>
              <a:t>7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737360" y="114300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Capabilities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200400" y="795528"/>
            <a:ext cx="1325880" cy="777240"/>
          </a:xfrm>
          <a:prstGeom prst="rect">
            <a:avLst/>
          </a:prstGeom>
          <a:solidFill>
            <a:srgbClr val="3A3C56"/>
          </a:solidFill>
          <a:ln w="1524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3200400" y="795528"/>
            <a:ext cx="1325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7A8F0"/>
                </a:solidFill>
              </a:rPr>
              <a:t>22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3200400" y="114300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Statements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663440" y="795528"/>
            <a:ext cx="1325880" cy="777240"/>
          </a:xfrm>
          <a:prstGeom prst="rect">
            <a:avLst/>
          </a:prstGeom>
          <a:solidFill>
            <a:srgbClr val="3A3C56"/>
          </a:solidFill>
          <a:ln w="1524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4663440" y="795528"/>
            <a:ext cx="1325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7A8F0"/>
                </a:solidFill>
              </a:rPr>
              <a:t>13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4663440" y="114300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Mandatory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126480" y="795528"/>
            <a:ext cx="1325880" cy="777240"/>
          </a:xfrm>
          <a:prstGeom prst="rect">
            <a:avLst/>
          </a:prstGeom>
          <a:solidFill>
            <a:srgbClr val="3A3C56"/>
          </a:solidFill>
          <a:ln w="1524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6126480" y="795528"/>
            <a:ext cx="1325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7A8F0"/>
                </a:solidFill>
              </a:rPr>
              <a:t>8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6126480" y="114300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Recommended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7589520" y="795528"/>
            <a:ext cx="1325880" cy="777240"/>
          </a:xfrm>
          <a:prstGeom prst="rect">
            <a:avLst/>
          </a:prstGeom>
          <a:solidFill>
            <a:srgbClr val="3A3C56"/>
          </a:solidFill>
          <a:ln w="1524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7589520" y="795528"/>
            <a:ext cx="1325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7A8F0"/>
                </a:solidFill>
              </a:rPr>
              <a:t>1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7589520" y="114300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Optional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01752" y="1709928"/>
            <a:ext cx="8595360" cy="530352"/>
          </a:xfrm>
          <a:prstGeom prst="rect">
            <a:avLst/>
          </a:prstGeom>
          <a:solidFill>
            <a:srgbClr val="5B2C6F"/>
          </a:solidFill>
          <a:ln w="12700">
            <a:solidFill>
              <a:srgbClr val="5B2C6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4"/>
          <p:cNvSpPr/>
          <p:nvPr/>
        </p:nvSpPr>
        <p:spPr>
          <a:xfrm>
            <a:off x="274320" y="1709928"/>
            <a:ext cx="8595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5.1  Federation Governance  ·  10 statements  ·  Cross-cutting capability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329184" y="2377440"/>
            <a:ext cx="2743200" cy="1115568"/>
          </a:xfrm>
          <a:prstGeom prst="rect">
            <a:avLst/>
          </a:prstGeom>
          <a:solidFill>
            <a:srgbClr val="3A2C4A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6"/>
          <p:cNvSpPr/>
          <p:nvPr/>
        </p:nvSpPr>
        <p:spPr>
          <a:xfrm>
            <a:off x="420624" y="2450592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7A8F0"/>
                </a:solidFill>
              </a:rPr>
              <a:t>5.2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20624" y="269748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Member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Accreditation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20624" y="320040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7A8F0"/>
                </a:solidFill>
              </a:rPr>
              <a:t>1 statement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209544" y="2377440"/>
            <a:ext cx="2743200" cy="1115568"/>
          </a:xfrm>
          <a:prstGeom prst="rect">
            <a:avLst/>
          </a:prstGeom>
          <a:solidFill>
            <a:srgbClr val="3A2C4A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/>
          <p:nvPr/>
        </p:nvSpPr>
        <p:spPr>
          <a:xfrm>
            <a:off x="3300984" y="2450592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7A8F0"/>
                </a:solidFill>
              </a:rPr>
              <a:t>5.3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3300984" y="269748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Federation Study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Management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3300984" y="320040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7A8F0"/>
                </a:solidFill>
              </a:rPr>
              <a:t>2 statements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6089904" y="2377440"/>
            <a:ext cx="2743200" cy="1115568"/>
          </a:xfrm>
          <a:prstGeom prst="rect">
            <a:avLst/>
          </a:prstGeom>
          <a:solidFill>
            <a:srgbClr val="3A2C4A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Text 34"/>
          <p:cNvSpPr/>
          <p:nvPr/>
        </p:nvSpPr>
        <p:spPr>
          <a:xfrm>
            <a:off x="6181344" y="2450592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7A8F0"/>
                </a:solidFill>
              </a:rPr>
              <a:t>5.4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181344" y="269748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Federation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Info Security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6181344" y="320040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7A8F0"/>
                </a:solidFill>
              </a:rPr>
              <a:t>5 statements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329184" y="3611880"/>
            <a:ext cx="2743200" cy="1115568"/>
          </a:xfrm>
          <a:prstGeom prst="rect">
            <a:avLst/>
          </a:prstGeom>
          <a:solidFill>
            <a:srgbClr val="3A2C4A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Text 38"/>
          <p:cNvSpPr/>
          <p:nvPr/>
        </p:nvSpPr>
        <p:spPr>
          <a:xfrm>
            <a:off x="420624" y="3685032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7A8F0"/>
                </a:solidFill>
              </a:rPr>
              <a:t>5.5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420624" y="393192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Federation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Infrastructure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420624" y="443484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7A8F0"/>
                </a:solidFill>
              </a:rPr>
              <a:t>1 statement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3209544" y="3611880"/>
            <a:ext cx="2743200" cy="1115568"/>
          </a:xfrm>
          <a:prstGeom prst="rect">
            <a:avLst/>
          </a:prstGeom>
          <a:solidFill>
            <a:srgbClr val="3A2C4A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4" name="Text 42"/>
          <p:cNvSpPr/>
          <p:nvPr/>
        </p:nvSpPr>
        <p:spPr>
          <a:xfrm>
            <a:off x="3300984" y="3685032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7A8F0"/>
                </a:solidFill>
              </a:rPr>
              <a:t>5.6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3300984" y="393192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Federation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Data Management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3300984" y="443484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7A8F0"/>
                </a:solidFill>
              </a:rPr>
              <a:t>2 statements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6089904" y="3611880"/>
            <a:ext cx="2743200" cy="1115568"/>
          </a:xfrm>
          <a:prstGeom prst="rect">
            <a:avLst/>
          </a:prstGeom>
          <a:solidFill>
            <a:srgbClr val="3A2C4A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8" name="Text 46"/>
          <p:cNvSpPr/>
          <p:nvPr/>
        </p:nvSpPr>
        <p:spPr>
          <a:xfrm>
            <a:off x="6181344" y="3685032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7A8F0"/>
                </a:solidFill>
              </a:rPr>
              <a:t>5.7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6181344" y="393192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Federation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Financial Management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6181344" y="443484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7A8F0"/>
                </a:solidFill>
              </a:rPr>
              <a:t>1 statement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274320" y="4828032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D99AE"/>
                </a:solidFill>
              </a:rPr>
              <a:t>Developed through two-stage workshops at UK TRE Conference (Leeds) · Collaboration Cafés · Open community consultation</a:t>
            </a:r>
            <a:endParaRPr lang="en-US" sz="9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686A68-5947-4C31-FD3D-9064A3E90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28" y="10836"/>
            <a:ext cx="6750000" cy="666900"/>
          </a:xfrm>
        </p:spPr>
        <p:txBody>
          <a:bodyPr/>
          <a:lstStyle/>
          <a:p>
            <a:r>
              <a:rPr lang="en-GB" dirty="0"/>
              <a:t>What’s new in v2.0: Federation Pillar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E7E0A25-EFFD-D124-E23B-8C53B0737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Real-World Data Exemplars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CA697EA-B08B-8942-8387-C8D3476761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Eight 12-month projects – Testing </a:t>
            </a:r>
            <a:r>
              <a:rPr lang="en-GB" dirty="0" err="1"/>
              <a:t>TREvolution</a:t>
            </a:r>
            <a:r>
              <a:rPr lang="en-GB" dirty="0"/>
              <a:t> Components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671D19-6CCD-C016-7913-9C40B0FE79C5}"/>
              </a:ext>
            </a:extLst>
          </p:cNvPr>
          <p:cNvSpPr txBox="1"/>
          <p:nvPr/>
        </p:nvSpPr>
        <p:spPr>
          <a:xfrm>
            <a:off x="3739243" y="4654900"/>
            <a:ext cx="518268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hlinkClick r:id="rId2"/>
              </a:rPr>
              <a:t>https://dareuk.org.uk/how-we-work/ongoing-activities/dare-uk-research-exemplars/</a:t>
            </a:r>
            <a:r>
              <a:rPr lang="en-GB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251F21-E041-850A-8369-5DC500EF2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504" y="2087996"/>
            <a:ext cx="2260600" cy="774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9C38CEC-FDCB-7F96-4A86-AC19A6758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225" y="2808572"/>
            <a:ext cx="2133600" cy="711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7BA560C-68E4-5E76-AE54-07DB29FF14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5349" y="2497859"/>
            <a:ext cx="1879600" cy="6921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AEBC01-5347-93FF-245D-9EE8D9754C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3412" y="1667007"/>
            <a:ext cx="2362200" cy="6731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0562E7D-D484-11AF-FABD-93FA4774EE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5980" y="3169277"/>
            <a:ext cx="1873250" cy="7239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CF895BC-9DC7-CC44-13B0-4F209E44AD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9946" y="1450330"/>
            <a:ext cx="2082800" cy="7112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0EE181F-3438-63B6-CEFB-53ABFEF82E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4335" y="3724546"/>
            <a:ext cx="2838450" cy="74295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EB87F86-4914-3780-3A76-4DAFB397C4EF}"/>
              </a:ext>
            </a:extLst>
          </p:cNvPr>
          <p:cNvSpPr txBox="1"/>
          <p:nvPr/>
        </p:nvSpPr>
        <p:spPr>
          <a:xfrm>
            <a:off x="6477692" y="3892246"/>
            <a:ext cx="21841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AIRR-BRIDGE</a:t>
            </a:r>
            <a:endParaRPr lang="en-GB" sz="24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948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6CC16-5540-3A01-A90E-A2C3C133F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Transparency and Openness – Core Principle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8870F-6172-B0BB-8C97-4A9D6B995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373" y="1169532"/>
            <a:ext cx="5426627" cy="3258900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81000" tIns="81000" rIns="0" bIns="0" anchor="t" anchorCtr="0"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Open Code/Resources:</a:t>
            </a:r>
            <a:endParaRPr lang="en-GB" dirty="0">
              <a:solidFill>
                <a:srgbClr val="4265E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1"/>
            <a:r>
              <a:rPr lang="en-GB" sz="1500" dirty="0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https://github.com/sa-tre</a:t>
            </a:r>
            <a:r>
              <a:rPr lang="en-GB" sz="1500" dirty="0">
                <a:solidFill>
                  <a:schemeClr val="accent6"/>
                </a:solidFill>
              </a:rPr>
              <a:t> </a:t>
            </a:r>
          </a:p>
          <a:p>
            <a:pPr lvl="1"/>
            <a:r>
              <a:rPr lang="en-GB" sz="1500" dirty="0">
                <a:solidFill>
                  <a:schemeClr val="accent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https://github.com/sa-tre/satre-specification</a:t>
            </a:r>
            <a:endParaRPr lang="en-GB" sz="1500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Open Documentation:</a:t>
            </a:r>
          </a:p>
          <a:p>
            <a:pPr lvl="1"/>
            <a:r>
              <a:rPr lang="en-GB" sz="1500" dirty="0">
                <a:solidFill>
                  <a:schemeClr val="accent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https://satre-specification.readthedocs.io</a:t>
            </a:r>
            <a:endParaRPr lang="en-GB" sz="1500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Open Communication:</a:t>
            </a:r>
            <a:endParaRPr lang="en-GB" dirty="0">
              <a:solidFill>
                <a:schemeClr val="tx2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1"/>
            <a:r>
              <a:rPr lang="en-GB" sz="1500" dirty="0">
                <a:solidFill>
                  <a:schemeClr val="accent6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https://medium.com/satre</a:t>
            </a:r>
            <a:endParaRPr lang="en-GB" sz="1500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Explainer Videos</a:t>
            </a:r>
          </a:p>
          <a:p>
            <a:pPr lvl="1"/>
            <a:r>
              <a:rPr lang="en-GB" sz="1500" dirty="0">
                <a:solidFill>
                  <a:schemeClr val="accent6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https://youtu.be/auExNHEGwcc</a:t>
            </a:r>
            <a:endParaRPr lang="en-GB" sz="1500" dirty="0">
              <a:solidFill>
                <a:schemeClr val="accent6"/>
              </a:solidFill>
            </a:endParaRPr>
          </a:p>
          <a:p>
            <a:pPr lvl="1"/>
            <a:r>
              <a:rPr lang="en-GB" sz="1500" dirty="0">
                <a:solidFill>
                  <a:schemeClr val="accent6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https://youtu.be/kzUU5ljII0Q</a:t>
            </a:r>
            <a:r>
              <a:rPr lang="en-GB" sz="1500" dirty="0">
                <a:solidFill>
                  <a:schemeClr val="accent6"/>
                </a:solidFill>
              </a:rPr>
              <a:t> </a:t>
            </a:r>
          </a:p>
        </p:txBody>
      </p:sp>
      <p:pic>
        <p:nvPicPr>
          <p:cNvPr id="9" name="Picture 8" descr="Child peeking through a hole">
            <a:extLst>
              <a:ext uri="{FF2B5EF4-FFF2-40B4-BE49-F238E27FC236}">
                <a16:creationId xmlns:a16="http://schemas.microsoft.com/office/drawing/2014/main" id="{4A719231-8062-6395-1416-1BD6A57834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4734" y="1472419"/>
            <a:ext cx="3972238" cy="26494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D3A27C-EAF3-6A4B-5DA9-12805DAB02A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7" y="4477407"/>
            <a:ext cx="742368" cy="52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23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9C3EC-BEC5-F397-9F26-CED4F736D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 Truly Community-Led Specification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37373-7A3E-5CA1-DAAF-97BCD2942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229" y="1142100"/>
            <a:ext cx="4420787" cy="3258900"/>
          </a:xfrm>
        </p:spPr>
        <p:txBody>
          <a:bodyPr spcFirstLastPara="1" vert="horz" wrap="square" lIns="0" tIns="0" rIns="0" bIns="0" rtlCol="0" anchor="t" anchorCtr="0">
            <a:normAutofit/>
          </a:bodyPr>
          <a:lstStyle/>
          <a:p>
            <a:r>
              <a:rPr lang="en-GB" dirty="0"/>
              <a:t>~60 organisations engaged</a:t>
            </a:r>
            <a:endParaRPr lang="en-GB" b="1" dirty="0"/>
          </a:p>
          <a:p>
            <a:r>
              <a:rPr lang="en-GB" dirty="0"/>
              <a:t>Content, direction and delivery shaped by the community. For example:</a:t>
            </a:r>
          </a:p>
          <a:p>
            <a:pPr lvl="1"/>
            <a:r>
              <a:rPr lang="en-GB" dirty="0"/>
              <a:t>Inclusion of IG as a pillar</a:t>
            </a:r>
          </a:p>
          <a:p>
            <a:r>
              <a:rPr lang="en-GB" dirty="0"/>
              <a:t>c. 20 Collaboration Cafés</a:t>
            </a:r>
          </a:p>
          <a:p>
            <a:r>
              <a:rPr lang="en-GB" dirty="0"/>
              <a:t>Active involvement of the UK TRE Community</a:t>
            </a:r>
          </a:p>
          <a:p>
            <a:r>
              <a:rPr lang="en-GB" dirty="0"/>
              <a:t>Dozens of contributed </a:t>
            </a:r>
            <a:r>
              <a:rPr lang="en-GB" dirty="0" err="1"/>
              <a:t>github</a:t>
            </a:r>
            <a:r>
              <a:rPr lang="en-GB" dirty="0"/>
              <a:t> issues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C868FAE-7FC9-4221-6BFE-43CF5DFA6E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09210" y="1125538"/>
            <a:ext cx="3943350" cy="3263900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Public Involvement</a:t>
            </a:r>
          </a:p>
          <a:p>
            <a:r>
              <a:rPr lang="en-GB" dirty="0"/>
              <a:t>Workshops identified transparency as a key requirement</a:t>
            </a:r>
          </a:p>
          <a:p>
            <a:r>
              <a:rPr lang="en-GB" dirty="0"/>
              <a:t>Reflected in three (mandatory) statements</a:t>
            </a:r>
          </a:p>
        </p:txBody>
      </p:sp>
      <p:pic>
        <p:nvPicPr>
          <p:cNvPr id="11" name="Picture 10" descr="Business team brainstorming">
            <a:extLst>
              <a:ext uri="{FF2B5EF4-FFF2-40B4-BE49-F238E27FC236}">
                <a16:creationId xmlns:a16="http://schemas.microsoft.com/office/drawing/2014/main" id="{7949B487-D501-6F25-E489-971FA46520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7435" y="2604634"/>
            <a:ext cx="3565663" cy="23771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720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A31E0-9DD6-B44F-83D9-73589E841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16F0DEE-8AC7-5097-321D-FF20F3911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5997"/>
            <a:ext cx="5244696" cy="390320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</a:pPr>
            <a:r>
              <a:rPr lang="en-GB" sz="1650" dirty="0">
                <a:latin typeface="Baxter Sans Core" panose="00000500000000000000" pitchFamily="50" charset="0"/>
              </a:rPr>
              <a:t>Expertise across </a:t>
            </a:r>
            <a:r>
              <a:rPr lang="en-GB" sz="1650" dirty="0">
                <a:solidFill>
                  <a:srgbClr val="4365E2"/>
                </a:solidFill>
                <a:latin typeface="Baxter Sans Core" panose="00000500000000000000" pitchFamily="50" charset="0"/>
              </a:rPr>
              <a:t>data linkage </a:t>
            </a:r>
            <a:r>
              <a:rPr lang="en-GB" sz="1650" dirty="0">
                <a:latin typeface="Baxter Sans Core" panose="00000500000000000000" pitchFamily="50" charset="0"/>
              </a:rPr>
              <a:t>and </a:t>
            </a:r>
            <a:r>
              <a:rPr lang="en-GB" sz="1650" dirty="0">
                <a:solidFill>
                  <a:srgbClr val="4365E2"/>
                </a:solidFill>
                <a:latin typeface="Baxter Sans Core" panose="00000500000000000000" pitchFamily="50" charset="0"/>
              </a:rPr>
              <a:t>engineering</a:t>
            </a:r>
            <a:r>
              <a:rPr lang="en-GB" sz="1650" dirty="0">
                <a:latin typeface="Baxter Sans Core" panose="00000500000000000000" pitchFamily="50" charset="0"/>
              </a:rPr>
              <a:t>, data science </a:t>
            </a:r>
            <a:r>
              <a:rPr lang="en-GB" sz="1650" dirty="0">
                <a:solidFill>
                  <a:srgbClr val="4365E2"/>
                </a:solidFill>
                <a:latin typeface="Baxter Sans Core" panose="00000500000000000000" pitchFamily="50" charset="0"/>
              </a:rPr>
              <a:t>research</a:t>
            </a:r>
            <a:r>
              <a:rPr lang="en-GB" sz="1650" dirty="0">
                <a:latin typeface="Baxter Sans Core" panose="00000500000000000000" pitchFamily="50" charset="0"/>
              </a:rPr>
              <a:t>, </a:t>
            </a:r>
            <a:r>
              <a:rPr lang="en-GB" sz="1650" dirty="0">
                <a:solidFill>
                  <a:srgbClr val="4365E2"/>
                </a:solidFill>
                <a:latin typeface="Baxter Sans Core" panose="00000500000000000000" pitchFamily="50" charset="0"/>
              </a:rPr>
              <a:t>software development</a:t>
            </a:r>
            <a:r>
              <a:rPr lang="en-GB" sz="1650" dirty="0">
                <a:latin typeface="Baxter Sans Core" panose="00000500000000000000" pitchFamily="50" charset="0"/>
              </a:rPr>
              <a:t>, </a:t>
            </a:r>
            <a:r>
              <a:rPr lang="en-GB" sz="1650" dirty="0">
                <a:solidFill>
                  <a:srgbClr val="4365E2"/>
                </a:solidFill>
                <a:latin typeface="Baxter Sans Core" panose="00000500000000000000" pitchFamily="50" charset="0"/>
              </a:rPr>
              <a:t>infrastructure</a:t>
            </a:r>
            <a:r>
              <a:rPr lang="en-GB" sz="1650" dirty="0">
                <a:latin typeface="Baxter Sans Core" panose="00000500000000000000" pitchFamily="50" charset="0"/>
              </a:rPr>
              <a:t>, </a:t>
            </a:r>
            <a:r>
              <a:rPr lang="en-GB" sz="1650" dirty="0">
                <a:solidFill>
                  <a:srgbClr val="4365E2"/>
                </a:solidFill>
                <a:latin typeface="Baxter Sans Core" panose="00000500000000000000" pitchFamily="50" charset="0"/>
              </a:rPr>
              <a:t>information governance </a:t>
            </a:r>
            <a:r>
              <a:rPr lang="en-GB" sz="1650" dirty="0">
                <a:latin typeface="Baxter Sans Core" panose="00000500000000000000" pitchFamily="50" charset="0"/>
              </a:rPr>
              <a:t>and innovation.</a:t>
            </a:r>
          </a:p>
          <a:p>
            <a:pPr>
              <a:lnSpc>
                <a:spcPct val="100000"/>
              </a:lnSpc>
            </a:pPr>
            <a:r>
              <a:rPr lang="en-GB" sz="1650" dirty="0">
                <a:latin typeface="Baxter Sans Core" panose="00000500000000000000" pitchFamily="50" charset="0"/>
              </a:rPr>
              <a:t>HIC is a </a:t>
            </a:r>
            <a:r>
              <a:rPr lang="en-GB" sz="1650" dirty="0">
                <a:solidFill>
                  <a:srgbClr val="4365E2"/>
                </a:solidFill>
                <a:latin typeface="Baxter Sans Core" panose="00000500000000000000" pitchFamily="50" charset="0"/>
              </a:rPr>
              <a:t>data ecosystem</a:t>
            </a:r>
            <a:r>
              <a:rPr lang="en-GB" sz="1650" dirty="0">
                <a:solidFill>
                  <a:schemeClr val="tx1"/>
                </a:solidFill>
                <a:latin typeface="Baxter Sans Core" panose="00000500000000000000" pitchFamily="50" charset="0"/>
              </a:rPr>
              <a:t>, facilitating and drive research, helping building professional networks</a:t>
            </a:r>
          </a:p>
          <a:p>
            <a:pPr>
              <a:lnSpc>
                <a:spcPct val="100000"/>
              </a:lnSpc>
            </a:pPr>
            <a:r>
              <a:rPr lang="en-GB" sz="1650" dirty="0">
                <a:solidFill>
                  <a:schemeClr val="tx1"/>
                </a:solidFill>
                <a:latin typeface="Baxter Sans Core" panose="00000500000000000000" pitchFamily="50" charset="0"/>
              </a:rPr>
              <a:t>It is the </a:t>
            </a:r>
            <a:r>
              <a:rPr lang="en-GB" sz="1650" dirty="0">
                <a:solidFill>
                  <a:srgbClr val="4365E2"/>
                </a:solidFill>
                <a:latin typeface="Baxter Sans Core" panose="00000500000000000000" pitchFamily="50" charset="0"/>
              </a:rPr>
              <a:t>wider expert team </a:t>
            </a:r>
            <a:r>
              <a:rPr lang="en-GB" sz="1650" dirty="0">
                <a:solidFill>
                  <a:schemeClr val="tx1"/>
                </a:solidFill>
                <a:latin typeface="Baxter Sans Core" panose="00000500000000000000" pitchFamily="50" charset="0"/>
              </a:rPr>
              <a:t>working here that make us a </a:t>
            </a:r>
            <a:r>
              <a:rPr lang="en-GB" sz="1650" dirty="0">
                <a:solidFill>
                  <a:srgbClr val="4365E2"/>
                </a:solidFill>
                <a:latin typeface="Baxter Sans Core" panose="00000500000000000000" pitchFamily="50" charset="0"/>
              </a:rPr>
              <a:t>Safe Haven</a:t>
            </a:r>
            <a:r>
              <a:rPr lang="en-GB" sz="1650" dirty="0">
                <a:latin typeface="Baxter Sans Core" panose="00000500000000000000" pitchFamily="50" charset="0"/>
              </a:rPr>
              <a:t>. </a:t>
            </a:r>
          </a:p>
          <a:p>
            <a:pPr>
              <a:lnSpc>
                <a:spcPct val="100000"/>
              </a:lnSpc>
            </a:pPr>
            <a:r>
              <a:rPr lang="en-GB" sz="1650" dirty="0">
                <a:latin typeface="Baxter Sans Core" panose="00000500000000000000" pitchFamily="50" charset="0"/>
              </a:rPr>
              <a:t>HIC are </a:t>
            </a:r>
            <a:r>
              <a:rPr lang="en-GB" sz="1650" dirty="0">
                <a:solidFill>
                  <a:srgbClr val="4365E2"/>
                </a:solidFill>
                <a:latin typeface="Baxter Sans Core" panose="00000500000000000000" pitchFamily="50" charset="0"/>
              </a:rPr>
              <a:t>data curators</a:t>
            </a:r>
            <a:r>
              <a:rPr lang="en-GB" sz="1650" dirty="0">
                <a:latin typeface="Baxter Sans Core" panose="00000500000000000000" pitchFamily="50" charset="0"/>
              </a:rPr>
              <a:t>/ processors on  behalf of data controllers. We have a balance of responsibilities</a:t>
            </a:r>
          </a:p>
          <a:p>
            <a:pPr lvl="1">
              <a:lnSpc>
                <a:spcPct val="210000"/>
              </a:lnSpc>
            </a:pPr>
            <a:r>
              <a:rPr lang="en-GB" sz="1500" dirty="0">
                <a:latin typeface="Baxter Sans Core" panose="00000500000000000000" pitchFamily="50" charset="0"/>
              </a:rPr>
              <a:t>International</a:t>
            </a:r>
          </a:p>
          <a:p>
            <a:pPr lvl="1">
              <a:lnSpc>
                <a:spcPct val="210000"/>
              </a:lnSpc>
            </a:pPr>
            <a:r>
              <a:rPr lang="en-GB" sz="1500" dirty="0">
                <a:latin typeface="Baxter Sans Core" panose="00000500000000000000" pitchFamily="50" charset="0"/>
              </a:rPr>
              <a:t>UK</a:t>
            </a:r>
          </a:p>
          <a:p>
            <a:pPr lvl="1">
              <a:lnSpc>
                <a:spcPct val="210000"/>
              </a:lnSpc>
            </a:pPr>
            <a:r>
              <a:rPr lang="en-GB" sz="1500" dirty="0">
                <a:latin typeface="Baxter Sans Core" panose="00000500000000000000" pitchFamily="50" charset="0"/>
              </a:rPr>
              <a:t>Scotland</a:t>
            </a:r>
          </a:p>
          <a:p>
            <a:pPr lvl="1">
              <a:lnSpc>
                <a:spcPct val="210000"/>
              </a:lnSpc>
            </a:pPr>
            <a:r>
              <a:rPr lang="en-GB" sz="1500" dirty="0">
                <a:latin typeface="Baxter Sans Core" panose="00000500000000000000" pitchFamily="50" charset="0"/>
              </a:rPr>
              <a:t>Locally</a:t>
            </a:r>
          </a:p>
          <a:p>
            <a:pPr lvl="1">
              <a:lnSpc>
                <a:spcPct val="210000"/>
              </a:lnSpc>
            </a:pPr>
            <a:r>
              <a:rPr lang="en-GB" sz="1500" dirty="0">
                <a:latin typeface="Baxter Sans Core" panose="00000500000000000000" pitchFamily="50" charset="0"/>
              </a:rPr>
              <a:t>Professionally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D74FA-A0EC-8FE8-B9EC-BC5534E2213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55654" y="2935747"/>
            <a:ext cx="2602283" cy="1483853"/>
          </a:xfrm>
        </p:spPr>
        <p:txBody>
          <a:bodyPr>
            <a:normAutofit/>
          </a:bodyPr>
          <a:lstStyle/>
          <a:p>
            <a:r>
              <a:rPr lang="en-GB" sz="1500" dirty="0"/>
              <a:t>20 Years of Experience</a:t>
            </a:r>
          </a:p>
          <a:p>
            <a:r>
              <a:rPr lang="en-GB" sz="1500" dirty="0"/>
              <a:t>Circa 40 Staff</a:t>
            </a:r>
          </a:p>
          <a:p>
            <a:r>
              <a:rPr lang="en-GB" sz="1500" dirty="0"/>
              <a:t>&gt;£170m project support</a:t>
            </a:r>
          </a:p>
          <a:p>
            <a:r>
              <a:rPr lang="en-GB" sz="1500" dirty="0"/>
              <a:t>&gt;400 research outputs</a:t>
            </a:r>
          </a:p>
          <a:p>
            <a:endParaRPr lang="en-GB" sz="1350" dirty="0"/>
          </a:p>
        </p:txBody>
      </p:sp>
      <p:pic>
        <p:nvPicPr>
          <p:cNvPr id="9" name="Picture 8" descr="A black and white label with text and a logo&#10;&#10;Description automatically generated">
            <a:extLst>
              <a:ext uri="{FF2B5EF4-FFF2-40B4-BE49-F238E27FC236}">
                <a16:creationId xmlns:a16="http://schemas.microsoft.com/office/drawing/2014/main" id="{E9034E7D-2091-FFC4-C338-7C859D90154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5415" y="4465564"/>
            <a:ext cx="790419" cy="401072"/>
          </a:xfrm>
          <a:prstGeom prst="rect">
            <a:avLst/>
          </a:prstGeom>
        </p:spPr>
      </p:pic>
      <p:pic>
        <p:nvPicPr>
          <p:cNvPr id="10" name="Picture 9" descr="A blue and white logo&#10;&#10;Description automatically generated">
            <a:extLst>
              <a:ext uri="{FF2B5EF4-FFF2-40B4-BE49-F238E27FC236}">
                <a16:creationId xmlns:a16="http://schemas.microsoft.com/office/drawing/2014/main" id="{AAB38B04-CBFC-AAA9-4CB4-3AB3E602C1E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8113" y="3442057"/>
            <a:ext cx="1170920" cy="650511"/>
          </a:xfrm>
          <a:prstGeom prst="rect">
            <a:avLst/>
          </a:prstGeom>
        </p:spPr>
      </p:pic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689EC2D2-8F9D-BBBE-FCEB-A471C104100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575" y="3184723"/>
            <a:ext cx="795407" cy="368945"/>
          </a:xfrm>
          <a:prstGeom prst="rect">
            <a:avLst/>
          </a:prstGeom>
        </p:spPr>
      </p:pic>
      <p:pic>
        <p:nvPicPr>
          <p:cNvPr id="13" name="Picture 12" descr="A logo for a company&#10;&#10;Description automatically generated">
            <a:extLst>
              <a:ext uri="{FF2B5EF4-FFF2-40B4-BE49-F238E27FC236}">
                <a16:creationId xmlns:a16="http://schemas.microsoft.com/office/drawing/2014/main" id="{79778460-CE18-FBC1-A30B-995C61FF561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7445" y="3200400"/>
            <a:ext cx="734963" cy="330243"/>
          </a:xfrm>
          <a:prstGeom prst="rect">
            <a:avLst/>
          </a:prstGeom>
        </p:spPr>
      </p:pic>
      <p:pic>
        <p:nvPicPr>
          <p:cNvPr id="15" name="Picture 2" descr="Chief Scientist Office | The 25th Cochrane Colloquium">
            <a:extLst>
              <a:ext uri="{FF2B5EF4-FFF2-40B4-BE49-F238E27FC236}">
                <a16:creationId xmlns:a16="http://schemas.microsoft.com/office/drawing/2014/main" id="{489B0BCC-B846-5360-17A4-AFF4B3988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8875" y="3532339"/>
            <a:ext cx="919640" cy="40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51D654E8-562F-2630-A210-12461CE3C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8303" y="3541200"/>
            <a:ext cx="858707" cy="30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92D3DD5B-E8DE-A4CB-9482-AF5FE7F5A80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0598" y="4053315"/>
            <a:ext cx="382167" cy="254778"/>
          </a:xfrm>
          <a:prstGeom prst="rect">
            <a:avLst/>
          </a:prstGeom>
        </p:spPr>
      </p:pic>
      <p:pic>
        <p:nvPicPr>
          <p:cNvPr id="18" name="Picture 17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71992751-2843-6917-A40F-1BBFC76788B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5357" y="4041664"/>
            <a:ext cx="757743" cy="259977"/>
          </a:xfrm>
          <a:prstGeom prst="rect">
            <a:avLst/>
          </a:prstGeom>
        </p:spPr>
      </p:pic>
      <p:pic>
        <p:nvPicPr>
          <p:cNvPr id="19" name="Picture 18" descr="Blue and white logo with text&#10;&#10;Description automatically generated">
            <a:extLst>
              <a:ext uri="{FF2B5EF4-FFF2-40B4-BE49-F238E27FC236}">
                <a16:creationId xmlns:a16="http://schemas.microsoft.com/office/drawing/2014/main" id="{2AB18E8C-85A1-1D29-DC25-837ED043192D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7692" y="3977993"/>
            <a:ext cx="447224" cy="447224"/>
          </a:xfrm>
          <a:prstGeom prst="rect">
            <a:avLst/>
          </a:prstGeom>
        </p:spPr>
      </p:pic>
      <p:pic>
        <p:nvPicPr>
          <p:cNvPr id="20" name="Picture 8" descr="New NHS Patients | Clark &amp; Watson Family Dental Practice | Dentist in  Falkirk">
            <a:extLst>
              <a:ext uri="{FF2B5EF4-FFF2-40B4-BE49-F238E27FC236}">
                <a16:creationId xmlns:a16="http://schemas.microsoft.com/office/drawing/2014/main" id="{ECFC2A69-5082-1171-9A31-FB514BB8B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5745" y="4041664"/>
            <a:ext cx="364315" cy="26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logo with green dots&#10;&#10;Description automatically generated">
            <a:extLst>
              <a:ext uri="{FF2B5EF4-FFF2-40B4-BE49-F238E27FC236}">
                <a16:creationId xmlns:a16="http://schemas.microsoft.com/office/drawing/2014/main" id="{5BB8A681-8D98-08A9-8ACD-9AFE9CE8D7DB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0511" y="3515810"/>
            <a:ext cx="913231" cy="440190"/>
          </a:xfrm>
          <a:prstGeom prst="rect">
            <a:avLst/>
          </a:prstGeom>
        </p:spPr>
      </p:pic>
      <p:pic>
        <p:nvPicPr>
          <p:cNvPr id="8" name="Picture 6" descr="The NHS Data Security and Protection (DSP) Toolkit - C-BIA Consulting">
            <a:extLst>
              <a:ext uri="{FF2B5EF4-FFF2-40B4-BE49-F238E27FC236}">
                <a16:creationId xmlns:a16="http://schemas.microsoft.com/office/drawing/2014/main" id="{58491771-F1D3-93FD-DC5D-BEAAAA1C1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8488" y="4320541"/>
            <a:ext cx="725144" cy="61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diagram of software development&#10;&#10;Description automatically generated">
            <a:extLst>
              <a:ext uri="{FF2B5EF4-FFF2-40B4-BE49-F238E27FC236}">
                <a16:creationId xmlns:a16="http://schemas.microsoft.com/office/drawing/2014/main" id="{79E04444-9623-8650-8A6F-7788C4971DE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40125" y="531805"/>
            <a:ext cx="2603850" cy="2182802"/>
          </a:xfrm>
          <a:prstGeom prst="rect">
            <a:avLst/>
          </a:prstGeom>
        </p:spPr>
      </p:pic>
      <p:pic>
        <p:nvPicPr>
          <p:cNvPr id="2050" name="Picture 2" descr="10/2022 - 7th and LAST Call – ehden.eu">
            <a:extLst>
              <a:ext uri="{FF2B5EF4-FFF2-40B4-BE49-F238E27FC236}">
                <a16:creationId xmlns:a16="http://schemas.microsoft.com/office/drawing/2014/main" id="{C219591F-EA01-E0A0-5A42-AA1E97496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5583" y="2778872"/>
            <a:ext cx="1260903" cy="36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20">
            <a:extLst>
              <a:ext uri="{FF2B5EF4-FFF2-40B4-BE49-F238E27FC236}">
                <a16:creationId xmlns:a16="http://schemas.microsoft.com/office/drawing/2014/main" id="{EE869689-3CDA-7181-21C8-34261EEA4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Health Informatics Centre (HIC)</a:t>
            </a:r>
          </a:p>
        </p:txBody>
      </p:sp>
      <p:pic>
        <p:nvPicPr>
          <p:cNvPr id="23" name="Picture 22" descr="Logo, icon&#10;&#10;Description automatically generated">
            <a:extLst>
              <a:ext uri="{FF2B5EF4-FFF2-40B4-BE49-F238E27FC236}">
                <a16:creationId xmlns:a16="http://schemas.microsoft.com/office/drawing/2014/main" id="{81B3DECB-F3FE-8662-2FFE-3A623B50D37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9274" y="4577111"/>
            <a:ext cx="1328057" cy="505724"/>
          </a:xfrm>
          <a:prstGeom prst="rect">
            <a:avLst/>
          </a:prstGeom>
        </p:spPr>
      </p:pic>
      <p:pic>
        <p:nvPicPr>
          <p:cNvPr id="24" name="Picture 2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59D9412-5496-EDC5-E7E0-059A2602D13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95500" y="2735552"/>
            <a:ext cx="1769882" cy="455323"/>
          </a:xfrm>
          <a:prstGeom prst="rect">
            <a:avLst/>
          </a:prstGeom>
        </p:spPr>
      </p:pic>
      <p:pic>
        <p:nvPicPr>
          <p:cNvPr id="25" name="Google Shape;300;p53" descr="A black and grey text&#10;&#10;Description automatically generated">
            <a:extLst>
              <a:ext uri="{FF2B5EF4-FFF2-40B4-BE49-F238E27FC236}">
                <a16:creationId xmlns:a16="http://schemas.microsoft.com/office/drawing/2014/main" id="{455A2332-B4CA-3414-D540-5411BAFEC7C6}"/>
              </a:ext>
            </a:extLst>
          </p:cNvPr>
          <p:cNvPicPr preferRelativeResize="0"/>
          <p:nvPr/>
        </p:nvPicPr>
        <p:blipFill rotWithShape="1">
          <a:blip r:embed="rId1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2210" y="3239644"/>
            <a:ext cx="908390" cy="2275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1A7344-D7CF-5A26-5248-583D1D16C79D}"/>
              </a:ext>
            </a:extLst>
          </p:cNvPr>
          <p:cNvSpPr txBox="1"/>
          <p:nvPr/>
        </p:nvSpPr>
        <p:spPr>
          <a:xfrm>
            <a:off x="2478024" y="4866502"/>
            <a:ext cx="16635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GB" sz="1200" kern="1200" dirty="0">
                <a:solidFill>
                  <a:srgbClr val="3B3B3B"/>
                </a:solidFill>
                <a:latin typeface="Calibri" panose="020F0502020204030204"/>
                <a:ea typeface="+mn-ea"/>
                <a:cs typeface="+mn-cs"/>
                <a:hlinkClick r:id="rId20"/>
              </a:rPr>
              <a:t>www.dundee.ac.uk/hic</a:t>
            </a:r>
            <a:r>
              <a:rPr lang="en-GB" sz="1200" kern="1200" dirty="0">
                <a:solidFill>
                  <a:srgbClr val="3B3B3B"/>
                </a:solidFill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AA5A6-41CF-8262-D304-B6108D9050D1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5344" y="4469500"/>
            <a:ext cx="1209294" cy="34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06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71048-E949-D847-6D2A-0F116C8FF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4D62A-0494-5D31-E542-0B1900609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1"/>
              <a:t>Wider Context of SATRE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F7A889-6464-27FD-1EF2-13D367676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228" y="1134079"/>
            <a:ext cx="5851155" cy="3258900"/>
          </a:xfrm>
        </p:spPr>
        <p:txBody>
          <a:bodyPr>
            <a:normAutofit fontScale="92500" lnSpcReduction="10000"/>
          </a:bodyPr>
          <a:lstStyle/>
          <a:p>
            <a:pPr marL="85725" indent="0">
              <a:buNone/>
            </a:pPr>
            <a:r>
              <a:rPr lang="en-GB" noProof="1"/>
              <a:t>SATRE Community Interest Group</a:t>
            </a:r>
          </a:p>
          <a:p>
            <a:pPr lvl="1"/>
            <a:r>
              <a:rPr lang="en-GB" sz="1700" noProof="1"/>
              <a:t>Long-term view</a:t>
            </a:r>
          </a:p>
          <a:p>
            <a:pPr lvl="1"/>
            <a:r>
              <a:rPr lang="en-GB" sz="1700" noProof="1"/>
              <a:t>Input from Public, NHS SDEs, Industry collaborations, National Institutes, UK Statistics Authority</a:t>
            </a:r>
          </a:p>
          <a:p>
            <a:endParaRPr lang="en-GB" noProof="1"/>
          </a:p>
          <a:p>
            <a:pPr marL="85725" indent="0">
              <a:buNone/>
            </a:pPr>
            <a:r>
              <a:rPr lang="en-GB" noProof="1"/>
              <a:t>National UK Organisation Involvement</a:t>
            </a:r>
          </a:p>
          <a:p>
            <a:pPr lvl="1"/>
            <a:r>
              <a:rPr lang="en-GB" sz="1600" noProof="1"/>
              <a:t>UKDS, UK Statistics Authority, Department for Health &amp; Social Care (incl. SDEs), National Safe Haven</a:t>
            </a:r>
            <a:endParaRPr lang="en-GB" sz="1700" noProof="1"/>
          </a:p>
          <a:p>
            <a:pPr lvl="1"/>
            <a:r>
              <a:rPr lang="en-GB" sz="1700" noProof="1"/>
              <a:t>Capability Mapping between ISO/DEA/DSPT/CyberEssentials</a:t>
            </a:r>
          </a:p>
          <a:p>
            <a:endParaRPr lang="en-GB" noProof="1"/>
          </a:p>
          <a:p>
            <a:r>
              <a:rPr lang="en-GB" noProof="1">
                <a:hlinkClick r:id="rId2"/>
              </a:rPr>
              <a:t>https://zenodo.org/records/17986199</a:t>
            </a:r>
            <a:r>
              <a:rPr lang="en-GB" noProof="1"/>
              <a:t> </a:t>
            </a:r>
          </a:p>
          <a:p>
            <a:r>
              <a:rPr lang="en-GB" noProof="1">
                <a:hlinkClick r:id="rId3"/>
              </a:rPr>
              <a:t>https://zenodo.org/records/16837077</a:t>
            </a:r>
            <a:r>
              <a:rPr lang="en-GB" noProof="1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89EE8B-8C08-4ED0-CD36-1C2E196EB7AD}"/>
              </a:ext>
            </a:extLst>
          </p:cNvPr>
          <p:cNvSpPr txBox="1"/>
          <p:nvPr/>
        </p:nvSpPr>
        <p:spPr>
          <a:xfrm>
            <a:off x="6146157" y="4490581"/>
            <a:ext cx="260680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GB" noProof="1">
                <a:solidFill>
                  <a:srgbClr val="FAFAF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Jenny Johnston</a:t>
            </a:r>
          </a:p>
          <a:p>
            <a:pPr algn="ctr" defTabSz="685800">
              <a:defRPr/>
            </a:pPr>
            <a:r>
              <a:rPr lang="en-GB" noProof="1">
                <a:solidFill>
                  <a:srgbClr val="FAFAF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Governance Manager &amp; Operations Lead</a:t>
            </a:r>
          </a:p>
          <a:p>
            <a:pPr algn="ctr" defTabSz="685800">
              <a:defRPr/>
            </a:pPr>
            <a:r>
              <a:rPr lang="en-GB" noProof="1">
                <a:solidFill>
                  <a:srgbClr val="FAFAF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HIC, University of Dundee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03FB01-3239-E25E-7053-49320DDED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019" y="2650353"/>
            <a:ext cx="18034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3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8A698-0B34-B2E2-F52A-7E9084E14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1"/>
              <a:t>International Impact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A0E00-62A1-E929-4F9E-B2DCD59A2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229" y="1142100"/>
            <a:ext cx="5966123" cy="32589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en-GB" noProof="1"/>
              <a:t>EOSC-ENTRUST Architecture Blueprint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SATRE tested in European Secure Processing Environments (SPEs)</a:t>
            </a:r>
          </a:p>
          <a:p>
            <a:pPr lvl="1">
              <a:buClr>
                <a:schemeClr val="bg1"/>
              </a:buClr>
            </a:pPr>
            <a:endParaRPr lang="en-GB" noProof="1"/>
          </a:p>
          <a:p>
            <a:pPr>
              <a:buClr>
                <a:schemeClr val="bg1"/>
              </a:buClr>
            </a:pPr>
            <a:r>
              <a:rPr lang="en-GB" noProof="1"/>
              <a:t>South &amp; Central America</a:t>
            </a:r>
          </a:p>
          <a:p>
            <a:pPr lvl="1">
              <a:buClr>
                <a:schemeClr val="bg1"/>
              </a:buClr>
            </a:pPr>
            <a:r>
              <a:rPr lang="en-GB" noProof="1"/>
              <a:t>Spanish Translation of SATRE</a:t>
            </a:r>
          </a:p>
          <a:p>
            <a:pPr lvl="1">
              <a:buClr>
                <a:schemeClr val="bg1"/>
              </a:buClr>
            </a:pPr>
            <a:endParaRPr lang="en-GB" noProof="1"/>
          </a:p>
          <a:p>
            <a:pPr>
              <a:buClr>
                <a:schemeClr val="bg1"/>
              </a:buClr>
            </a:pPr>
            <a:r>
              <a:rPr lang="en-GB" noProof="1"/>
              <a:t>Discussions with TRE operators in multiple countries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277F06-C7C2-592A-BAF7-015234B72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865" y="1132116"/>
            <a:ext cx="2847037" cy="7354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6C716F-8E21-2659-855F-45619B89C41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7" y="4477407"/>
            <a:ext cx="742368" cy="52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91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7F83D91-AAC6-B8D9-26CA-BA2C4433B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SATRE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6A7C4A-E406-4BD4-8460-424F3BC11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229" y="1142100"/>
            <a:ext cx="6048419" cy="32589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en-GB" dirty="0"/>
              <a:t>First UK definition of a TRE</a:t>
            </a:r>
          </a:p>
          <a:p>
            <a:pPr lvl="1">
              <a:buClr>
                <a:schemeClr val="bg1"/>
              </a:buClr>
            </a:pPr>
            <a:r>
              <a:rPr lang="en-GB" dirty="0"/>
              <a:t>Based on a capability framework</a:t>
            </a:r>
          </a:p>
          <a:p>
            <a:pPr>
              <a:buClr>
                <a:schemeClr val="bg1"/>
              </a:buClr>
            </a:pPr>
            <a:endParaRPr lang="en-GB" dirty="0"/>
          </a:p>
          <a:p>
            <a:pPr>
              <a:buClr>
                <a:schemeClr val="bg1"/>
              </a:buClr>
            </a:pPr>
            <a:r>
              <a:rPr lang="en-GB" dirty="0"/>
              <a:t>Provides a mechanism for TRE equivalence and transparency</a:t>
            </a:r>
          </a:p>
          <a:p>
            <a:pPr>
              <a:buClr>
                <a:schemeClr val="bg1"/>
              </a:buClr>
            </a:pPr>
            <a:endParaRPr lang="en-GB" dirty="0"/>
          </a:p>
          <a:p>
            <a:pPr>
              <a:buClr>
                <a:schemeClr val="bg1"/>
              </a:buClr>
            </a:pPr>
            <a:r>
              <a:rPr lang="en-GB" dirty="0"/>
              <a:t>Fills an accreditation gap which is being adopted across domains, industries and borders</a:t>
            </a:r>
          </a:p>
          <a:p>
            <a:pPr>
              <a:buClr>
                <a:schemeClr val="bg1"/>
              </a:buClr>
            </a:pPr>
            <a:endParaRPr lang="en-GB" dirty="0"/>
          </a:p>
          <a:p>
            <a:pPr>
              <a:buClr>
                <a:schemeClr val="bg1"/>
              </a:buClr>
            </a:pPr>
            <a:r>
              <a:rPr lang="en-GB" dirty="0"/>
              <a:t>v2.0 is a new framework for defining how data federations are initiated and managed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5895C8-CA10-F3E4-7FEA-FD579FFB20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9214" y="1904023"/>
            <a:ext cx="1868104" cy="132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539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7E7F1-EE0D-91C1-4F68-D5BBFBB4D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84" y="908254"/>
            <a:ext cx="3913950" cy="666900"/>
          </a:xfrm>
        </p:spPr>
        <p:txBody>
          <a:bodyPr/>
          <a:lstStyle/>
          <a:p>
            <a:r>
              <a:rPr lang="en-GB" dirty="0"/>
              <a:t>Engagement Encouraged!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6F5E4E-A137-DC5F-4883-92AC9101FD1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noProof="1"/>
              <a:t>| </a:t>
            </a:r>
            <a:fld id="{00000000-1234-1234-1234-123412341234}" type="slidenum">
              <a:rPr lang="en-GB" noProof="1" smtClean="0"/>
              <a:pPr/>
              <a:t>23</a:t>
            </a:fld>
            <a:endParaRPr lang="en-GB" noProof="1"/>
          </a:p>
        </p:txBody>
      </p:sp>
      <p:pic>
        <p:nvPicPr>
          <p:cNvPr id="5" name="Picture 4" descr="https://satre-specification.readthedocs.io">
            <a:hlinkClick r:id="rId2"/>
            <a:hlinkHover r:id="" action="ppaction://noaction" highlightClick="1"/>
            <a:extLst>
              <a:ext uri="{FF2B5EF4-FFF2-40B4-BE49-F238E27FC236}">
                <a16:creationId xmlns:a16="http://schemas.microsoft.com/office/drawing/2014/main" id="{D3FFE098-1EF5-661E-DFC1-0BBD2F886DB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908" y="1874433"/>
            <a:ext cx="1289026" cy="1289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95E999-FA12-9BE0-B9E2-83A9CD3DA786}"/>
              </a:ext>
            </a:extLst>
          </p:cNvPr>
          <p:cNvSpPr txBox="1"/>
          <p:nvPr/>
        </p:nvSpPr>
        <p:spPr>
          <a:xfrm>
            <a:off x="228587" y="3476773"/>
            <a:ext cx="459569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</a:pPr>
            <a:r>
              <a:rPr lang="en-GB" sz="1500" dirty="0">
                <a:solidFill>
                  <a:schemeClr val="accent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satre-contact@dundee.ac.uk</a:t>
            </a:r>
            <a:r>
              <a:rPr lang="en-GB" sz="1500" dirty="0">
                <a:solidFill>
                  <a:schemeClr val="accent6"/>
                </a:solidFill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-GB" sz="1500" noProof="1">
                <a:solidFill>
                  <a:schemeClr val="accent6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https://satre.uktre.org</a:t>
            </a:r>
            <a:endParaRPr lang="en-GB" sz="1500" noProof="1">
              <a:solidFill>
                <a:schemeClr val="accent6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GB" sz="1500" noProof="1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https://satre-specification.readthedocs.io</a:t>
            </a:r>
            <a:endParaRPr lang="en-GB" sz="1500" noProof="1">
              <a:solidFill>
                <a:schemeClr val="accent6"/>
              </a:solidFill>
            </a:endParaRPr>
          </a:p>
          <a:p>
            <a:pPr lvl="1"/>
            <a:endParaRPr lang="en-GB" sz="1500" noProof="1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570568-E12B-3362-3196-69669C25027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7016" y="4209884"/>
            <a:ext cx="1166080" cy="829589"/>
          </a:xfrm>
          <a:prstGeom prst="rect">
            <a:avLst/>
          </a:prstGeom>
        </p:spPr>
      </p:pic>
      <p:pic>
        <p:nvPicPr>
          <p:cNvPr id="9" name="Picture 8">
            <a:hlinkClick r:id="rId7"/>
            <a:extLst>
              <a:ext uri="{FF2B5EF4-FFF2-40B4-BE49-F238E27FC236}">
                <a16:creationId xmlns:a16="http://schemas.microsoft.com/office/drawing/2014/main" id="{F2B5E05D-5F97-8F8F-4627-E386B3DD1E8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40480" y="1106574"/>
            <a:ext cx="5040000" cy="28517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B20691-7F41-22B5-586F-054BFC6846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28702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354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969A9FF-824C-D66E-C4F3-DF2BC2D3A394}"/>
              </a:ext>
            </a:extLst>
          </p:cNvPr>
          <p:cNvSpPr/>
          <p:nvPr/>
        </p:nvSpPr>
        <p:spPr>
          <a:xfrm>
            <a:off x="6740434" y="104503"/>
            <a:ext cx="2266406" cy="6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528B6B5-DC40-DC7F-A8DB-E3ABC60A7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Acknowledgements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9CEE8D-5FBF-7611-B15D-89C288895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229" y="1142100"/>
            <a:ext cx="4384211" cy="3258900"/>
          </a:xfrm>
        </p:spPr>
        <p:txBody>
          <a:bodyPr/>
          <a:lstStyle/>
          <a:p>
            <a:pPr marL="85725" indent="0">
              <a:buNone/>
            </a:pPr>
            <a:r>
              <a:rPr lang="en-GB" dirty="0"/>
              <a:t>The Team</a:t>
            </a:r>
          </a:p>
          <a:p>
            <a:pPr>
              <a:buClr>
                <a:schemeClr val="bg1"/>
              </a:buClr>
            </a:pPr>
            <a:r>
              <a:rPr lang="en-GB" sz="1600" dirty="0"/>
              <a:t>Tim Machin (UCL)</a:t>
            </a:r>
          </a:p>
          <a:p>
            <a:pPr>
              <a:buClr>
                <a:schemeClr val="bg1"/>
              </a:buClr>
            </a:pPr>
            <a:r>
              <a:rPr lang="en-GB" sz="1600" dirty="0"/>
              <a:t>Simon Li (Dundee)</a:t>
            </a:r>
          </a:p>
          <a:p>
            <a:pPr>
              <a:buClr>
                <a:schemeClr val="bg1"/>
              </a:buClr>
            </a:pPr>
            <a:r>
              <a:rPr lang="en-GB" sz="1600" dirty="0"/>
              <a:t>Gordon Milligan (Dundee)</a:t>
            </a:r>
          </a:p>
          <a:p>
            <a:pPr>
              <a:buClr>
                <a:schemeClr val="bg1"/>
              </a:buClr>
            </a:pPr>
            <a:r>
              <a:rPr lang="en-GB" sz="1600" dirty="0"/>
              <a:t>Jenny Johnston (Dundee)</a:t>
            </a:r>
          </a:p>
          <a:p>
            <a:pPr>
              <a:buClr>
                <a:schemeClr val="bg1"/>
              </a:buClr>
            </a:pPr>
            <a:r>
              <a:rPr lang="en-GB" sz="1600" dirty="0"/>
              <a:t>Alba Crespi </a:t>
            </a:r>
            <a:r>
              <a:rPr lang="en-GB" sz="1600" dirty="0" err="1"/>
              <a:t>Bioxader</a:t>
            </a:r>
            <a:r>
              <a:rPr lang="en-GB" sz="1600" dirty="0"/>
              <a:t> (Dundee)</a:t>
            </a:r>
          </a:p>
          <a:p>
            <a:pPr>
              <a:buClr>
                <a:schemeClr val="bg1"/>
              </a:buClr>
            </a:pPr>
            <a:r>
              <a:rPr lang="en-GB" sz="1600" dirty="0"/>
              <a:t>Katie Oldfield (Research Data Scotland)</a:t>
            </a:r>
          </a:p>
          <a:p>
            <a:pPr>
              <a:buClr>
                <a:schemeClr val="bg1"/>
              </a:buClr>
            </a:pPr>
            <a:r>
              <a:rPr lang="en-GB" sz="1600" dirty="0"/>
              <a:t>Antony Chuter (Public Member)</a:t>
            </a:r>
          </a:p>
          <a:p>
            <a:endParaRPr lang="en-GB" dirty="0"/>
          </a:p>
          <a:p>
            <a:pPr marL="85725" indent="0">
              <a:buNone/>
            </a:pPr>
            <a:r>
              <a:rPr lang="en-GB" dirty="0"/>
              <a:t>Special thanks:</a:t>
            </a:r>
          </a:p>
          <a:p>
            <a:pPr>
              <a:buClr>
                <a:schemeClr val="bg1"/>
              </a:buClr>
            </a:pPr>
            <a:r>
              <a:rPr lang="en-GB" sz="1600" dirty="0"/>
              <a:t>Operator, academic, public and industry contributors</a:t>
            </a:r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AA82D2-C986-E3F2-D390-524B9DB7BFC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7" y="4477407"/>
            <a:ext cx="742368" cy="5281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AA08F1-6868-A778-0D29-9668AD04E50D}"/>
              </a:ext>
            </a:extLst>
          </p:cNvPr>
          <p:cNvSpPr txBox="1"/>
          <p:nvPr/>
        </p:nvSpPr>
        <p:spPr>
          <a:xfrm>
            <a:off x="4741816" y="1127928"/>
            <a:ext cx="4072345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" indent="0">
              <a:buNone/>
            </a:pPr>
            <a:r>
              <a:rPr lang="en-GB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Previous collaborators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Martin O’Reilly (Alan Turing Institute)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David Meredith (STFC)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Sonya Coleman (Ulster)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Dermot Kerry (Ulster)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James Hetherington (UCL)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Jillian Beggs (Public Member)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buClr>
                <a:schemeClr val="bg1"/>
              </a:buClr>
            </a:pPr>
            <a:r>
              <a:rPr lang="en-GB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Funded by: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39075BC-2786-FB75-28D9-E6137B1E0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6891" y="3958044"/>
            <a:ext cx="1813036" cy="6988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2E2CA67-06B6-38F8-8E63-7E6A01B8D1D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2448" y="3545163"/>
            <a:ext cx="3237094" cy="8113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C558AB8-3824-DBE9-AD85-09B094A5D8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3800" y="0"/>
            <a:ext cx="2870200" cy="8509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F3285FE-289A-C5D2-12CC-0D9B6546493D}"/>
              </a:ext>
            </a:extLst>
          </p:cNvPr>
          <p:cNvSpPr txBox="1"/>
          <p:nvPr/>
        </p:nvSpPr>
        <p:spPr>
          <a:xfrm>
            <a:off x="7030430" y="412068"/>
            <a:ext cx="1910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GB" sz="1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www.dundee.ac.uk/hic</a:t>
            </a:r>
            <a:r>
              <a:rPr lang="en-GB" sz="1400" kern="120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4111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D20EC1-C991-A567-99CB-00844F6263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320"/>
          <a:stretch/>
        </p:blipFill>
        <p:spPr>
          <a:xfrm>
            <a:off x="5075798" y="1385003"/>
            <a:ext cx="3745447" cy="249016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10042A6B-16E5-F44E-F4EA-52AC9AE4B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HIC &amp; Scottish Safe Haven Network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2838993-035C-5A1C-F85E-72F4DF3AE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40" y="1209130"/>
            <a:ext cx="4721327" cy="3101613"/>
          </a:xfrm>
        </p:spPr>
        <p:txBody>
          <a:bodyPr>
            <a:normAutofit lnSpcReduction="10000"/>
          </a:bodyPr>
          <a:lstStyle/>
          <a:p>
            <a:pPr marL="257175" indent="-257175"/>
            <a:r>
              <a:rPr lang="en-GB" dirty="0"/>
              <a:t>Fulfil the needs of the Chief Scientist Office (CSO) Scotland</a:t>
            </a:r>
          </a:p>
          <a:p>
            <a:pPr marL="600075" lvl="1" indent="-257175"/>
            <a:r>
              <a:rPr lang="en-GB" dirty="0"/>
              <a:t>Scottish Safe Haven Charter (2025) accreditation</a:t>
            </a:r>
          </a:p>
          <a:p>
            <a:pPr marL="600075" lvl="1" indent="-257175"/>
            <a:r>
              <a:rPr lang="en-GB" dirty="0"/>
              <a:t>ISO27001 certified</a:t>
            </a:r>
          </a:p>
          <a:p>
            <a:pPr marL="600075" lvl="1" indent="-257175"/>
            <a:r>
              <a:rPr lang="en-GB" dirty="0"/>
              <a:t>DEA accredited</a:t>
            </a:r>
          </a:p>
          <a:p>
            <a:pPr marL="257175" indent="-257175"/>
            <a:r>
              <a:rPr lang="en-GB" dirty="0"/>
              <a:t>HIC are 1 of 4 regional Scottish Safe Havens</a:t>
            </a:r>
          </a:p>
          <a:p>
            <a:pPr marL="525066" lvl="1" indent="-257175"/>
            <a:r>
              <a:rPr lang="en-GB" sz="1800" dirty="0"/>
              <a:t>East of Scotland NHS Data</a:t>
            </a:r>
          </a:p>
          <a:p>
            <a:pPr marL="525066" lvl="1" indent="-257175"/>
            <a:r>
              <a:rPr lang="en-GB" sz="1800" dirty="0"/>
              <a:t>2.2m patient records</a:t>
            </a:r>
          </a:p>
          <a:p>
            <a:pPr marL="182166" indent="-257175"/>
            <a:r>
              <a:rPr lang="en-GB" sz="1950" dirty="0"/>
              <a:t>Managed a Trusted Research Environment for &gt;10 years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B3E88B9-0435-1AEC-F3C8-3732CADF7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522" y="4405240"/>
            <a:ext cx="562517" cy="5164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725D6C4-E516-70CF-28CE-4260B89C6A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4292" y="4419347"/>
            <a:ext cx="1292811" cy="50230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26" name="Picture 2" descr="NHS Research Scotland">
            <a:extLst>
              <a:ext uri="{FF2B5EF4-FFF2-40B4-BE49-F238E27FC236}">
                <a16:creationId xmlns:a16="http://schemas.microsoft.com/office/drawing/2014/main" id="{44747DD5-DB90-5E14-C799-7B4FB7A9C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1588" y="4427531"/>
            <a:ext cx="994542" cy="52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 descr="Marker with solid fill">
            <a:extLst>
              <a:ext uri="{FF2B5EF4-FFF2-40B4-BE49-F238E27FC236}">
                <a16:creationId xmlns:a16="http://schemas.microsoft.com/office/drawing/2014/main" id="{6BFA129E-9D1D-14B3-4C41-F2393A2EB7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11920" y="2313560"/>
            <a:ext cx="342900" cy="342900"/>
          </a:xfrm>
          <a:prstGeom prst="rect">
            <a:avLst/>
          </a:prstGeom>
        </p:spPr>
      </p:pic>
      <p:pic>
        <p:nvPicPr>
          <p:cNvPr id="14" name="Graphic 13" descr="Marker with solid fill">
            <a:extLst>
              <a:ext uri="{FF2B5EF4-FFF2-40B4-BE49-F238E27FC236}">
                <a16:creationId xmlns:a16="http://schemas.microsoft.com/office/drawing/2014/main" id="{F93F8944-2117-A2EF-74D3-9C05A9245C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42822" y="1789439"/>
            <a:ext cx="342900" cy="342900"/>
          </a:xfrm>
          <a:prstGeom prst="rect">
            <a:avLst/>
          </a:prstGeom>
        </p:spPr>
      </p:pic>
      <p:pic>
        <p:nvPicPr>
          <p:cNvPr id="17" name="Graphic 16" descr="Marker with solid fill">
            <a:extLst>
              <a:ext uri="{FF2B5EF4-FFF2-40B4-BE49-F238E27FC236}">
                <a16:creationId xmlns:a16="http://schemas.microsoft.com/office/drawing/2014/main" id="{D4463A6B-12C4-7279-55F7-CD6180A038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73546" y="2776136"/>
            <a:ext cx="342900" cy="342900"/>
          </a:xfrm>
          <a:prstGeom prst="rect">
            <a:avLst/>
          </a:prstGeom>
        </p:spPr>
      </p:pic>
      <p:pic>
        <p:nvPicPr>
          <p:cNvPr id="18" name="Graphic 17" descr="Marker with solid fill">
            <a:extLst>
              <a:ext uri="{FF2B5EF4-FFF2-40B4-BE49-F238E27FC236}">
                <a16:creationId xmlns:a16="http://schemas.microsoft.com/office/drawing/2014/main" id="{8192DCBE-B12F-8AA9-64CB-FFF9DB6F20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9178" y="2885060"/>
            <a:ext cx="342900" cy="342900"/>
          </a:xfrm>
          <a:prstGeom prst="rect">
            <a:avLst/>
          </a:prstGeom>
        </p:spPr>
      </p:pic>
      <p:pic>
        <p:nvPicPr>
          <p:cNvPr id="22" name="Picture 21" descr="A close-up of a certificate&#10;&#10;Description automatically generated">
            <a:extLst>
              <a:ext uri="{FF2B5EF4-FFF2-40B4-BE49-F238E27FC236}">
                <a16:creationId xmlns:a16="http://schemas.microsoft.com/office/drawing/2014/main" id="{6C55C144-9494-4BBB-9581-3B903B2C39D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522" y="4520517"/>
            <a:ext cx="1065321" cy="5413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909C36-490C-B21A-4B23-3B047E9622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0200" y="4597764"/>
            <a:ext cx="1620774" cy="4672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827F9F-34B8-E6FB-5EB2-6E1383339BC3}"/>
              </a:ext>
            </a:extLst>
          </p:cNvPr>
          <p:cNvSpPr txBox="1"/>
          <p:nvPr/>
        </p:nvSpPr>
        <p:spPr>
          <a:xfrm>
            <a:off x="3470801" y="4866501"/>
            <a:ext cx="16635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GB" sz="1200" kern="1200" dirty="0">
                <a:solidFill>
                  <a:srgbClr val="3B3B3B"/>
                </a:solidFill>
                <a:latin typeface="Calibri" panose="020F0502020204030204"/>
                <a:ea typeface="+mn-ea"/>
                <a:cs typeface="+mn-cs"/>
                <a:hlinkClick r:id="rId10"/>
              </a:rPr>
              <a:t>www.dundee.ac.uk/hic</a:t>
            </a:r>
            <a:r>
              <a:rPr lang="en-GB" sz="1200" kern="1200" dirty="0">
                <a:solidFill>
                  <a:srgbClr val="3B3B3B"/>
                </a:solidFill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0734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175E-0D20-02C4-BC73-5D8F81898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noProof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CCD7F1-9215-F60B-A022-E981E15B9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1"/>
          </a:p>
        </p:txBody>
      </p:sp>
      <p:pic>
        <p:nvPicPr>
          <p:cNvPr id="4" name="Picture Placeholder 6">
            <a:extLst>
              <a:ext uri="{FF2B5EF4-FFF2-40B4-BE49-F238E27FC236}">
                <a16:creationId xmlns:a16="http://schemas.microsoft.com/office/drawing/2014/main" id="{283FFD84-C584-4C84-83D0-82B75319CFA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63050" cy="50244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9843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3762014-6250-6F5C-3856-029CF4C85352}"/>
              </a:ext>
            </a:extLst>
          </p:cNvPr>
          <p:cNvSpPr/>
          <p:nvPr/>
        </p:nvSpPr>
        <p:spPr>
          <a:xfrm>
            <a:off x="6740611" y="197708"/>
            <a:ext cx="2298356" cy="5282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88" noProof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4C3694-4230-A95F-FAC3-4D91AE70220A}"/>
              </a:ext>
            </a:extLst>
          </p:cNvPr>
          <p:cNvSpPr/>
          <p:nvPr/>
        </p:nvSpPr>
        <p:spPr>
          <a:xfrm>
            <a:off x="194620" y="4466967"/>
            <a:ext cx="2298356" cy="5282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88" noProof="1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08BB1C-B6C9-779D-414E-BA0ACDEC8DB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66176" y="0"/>
            <a:ext cx="7926802" cy="51435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580F10-DC25-A9D5-32D7-2BB1B71BF7A4}"/>
              </a:ext>
            </a:extLst>
          </p:cNvPr>
          <p:cNvCxnSpPr/>
          <p:nvPr/>
        </p:nvCxnSpPr>
        <p:spPr>
          <a:xfrm>
            <a:off x="2263703" y="1360441"/>
            <a:ext cx="2895600" cy="2895600"/>
          </a:xfrm>
          <a:prstGeom prst="line">
            <a:avLst/>
          </a:prstGeom>
          <a:ln w="9525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99E6034-5E80-600D-06FE-FDE35CAB2610}"/>
              </a:ext>
            </a:extLst>
          </p:cNvPr>
          <p:cNvCxnSpPr>
            <a:cxnSpLocks/>
          </p:cNvCxnSpPr>
          <p:nvPr/>
        </p:nvCxnSpPr>
        <p:spPr>
          <a:xfrm flipH="1">
            <a:off x="2326559" y="1423296"/>
            <a:ext cx="2895600" cy="2895600"/>
          </a:xfrm>
          <a:prstGeom prst="line">
            <a:avLst/>
          </a:prstGeom>
          <a:ln w="9525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922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DE5D0-D1CE-BAA0-AD23-C8AEBB5EF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1"/>
              <a:t>Why Does This Matter?</a:t>
            </a:r>
          </a:p>
        </p:txBody>
      </p:sp>
      <p:sp>
        <p:nvSpPr>
          <p:cNvPr id="5" name="Shape 5">
            <a:extLst>
              <a:ext uri="{FF2B5EF4-FFF2-40B4-BE49-F238E27FC236}">
                <a16:creationId xmlns:a16="http://schemas.microsoft.com/office/drawing/2014/main" id="{57EDE47A-F68A-AB76-A8FD-D6FECB6C1741}"/>
              </a:ext>
            </a:extLst>
          </p:cNvPr>
          <p:cNvSpPr/>
          <p:nvPr/>
        </p:nvSpPr>
        <p:spPr>
          <a:xfrm>
            <a:off x="298416" y="1346577"/>
            <a:ext cx="2057400" cy="2606040"/>
          </a:xfrm>
          <a:prstGeom prst="rect">
            <a:avLst/>
          </a:prstGeom>
          <a:solidFill>
            <a:srgbClr val="3A3C56"/>
          </a:solidFill>
          <a:ln w="1905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 sz="788" noProof="1"/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6117897F-7306-5E9B-C31C-AEF30882AC4D}"/>
              </a:ext>
            </a:extLst>
          </p:cNvPr>
          <p:cNvSpPr/>
          <p:nvPr/>
        </p:nvSpPr>
        <p:spPr>
          <a:xfrm>
            <a:off x="298416" y="1415157"/>
            <a:ext cx="20574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GB" sz="1950" noProof="1"/>
              <a:t>⚡</a:t>
            </a:r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2A0DFECF-0467-3DD7-6046-2F844EFA0D00}"/>
              </a:ext>
            </a:extLst>
          </p:cNvPr>
          <p:cNvSpPr/>
          <p:nvPr/>
        </p:nvSpPr>
        <p:spPr>
          <a:xfrm>
            <a:off x="380712" y="1929507"/>
            <a:ext cx="189280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GB" sz="975" b="1" noProof="1">
                <a:solidFill>
                  <a:srgbClr val="02C39A"/>
                </a:solidFill>
              </a:rPr>
              <a:t>Fragmented landscape</a:t>
            </a:r>
            <a:endParaRPr lang="en-GB" sz="975" noProof="1"/>
          </a:p>
        </p:txBody>
      </p:sp>
      <p:sp>
        <p:nvSpPr>
          <p:cNvPr id="8" name="Text 8">
            <a:extLst>
              <a:ext uri="{FF2B5EF4-FFF2-40B4-BE49-F238E27FC236}">
                <a16:creationId xmlns:a16="http://schemas.microsoft.com/office/drawing/2014/main" id="{161C078E-FDE2-1875-DDD8-B3FEA0AAF763}"/>
              </a:ext>
            </a:extLst>
          </p:cNvPr>
          <p:cNvSpPr/>
          <p:nvPr/>
        </p:nvSpPr>
        <p:spPr>
          <a:xfrm>
            <a:off x="380712" y="2306697"/>
            <a:ext cx="1892808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GB" sz="900" noProof="1">
                <a:solidFill>
                  <a:srgbClr val="FFFFFF"/>
                </a:solidFill>
              </a:rPr>
              <a:t>UK TREs have grown organically over 20 years solved in different ways and being managed under different regulatory frameworks (i.e. ISO 27001, DEA, NHS DSPT, Cyber Essentials).</a:t>
            </a:r>
          </a:p>
        </p:txBody>
      </p:sp>
      <p:sp>
        <p:nvSpPr>
          <p:cNvPr id="9" name="Shape 9">
            <a:extLst>
              <a:ext uri="{FF2B5EF4-FFF2-40B4-BE49-F238E27FC236}">
                <a16:creationId xmlns:a16="http://schemas.microsoft.com/office/drawing/2014/main" id="{8E4D03C4-5AF8-D96B-6F6A-6B6940633F90}"/>
              </a:ext>
            </a:extLst>
          </p:cNvPr>
          <p:cNvSpPr/>
          <p:nvPr/>
        </p:nvSpPr>
        <p:spPr>
          <a:xfrm>
            <a:off x="2492976" y="1346577"/>
            <a:ext cx="2057400" cy="2606040"/>
          </a:xfrm>
          <a:prstGeom prst="rect">
            <a:avLst/>
          </a:prstGeom>
          <a:solidFill>
            <a:srgbClr val="3A3C56"/>
          </a:solidFill>
          <a:ln w="1905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 sz="788" noProof="1"/>
          </a:p>
        </p:txBody>
      </p:sp>
      <p:sp>
        <p:nvSpPr>
          <p:cNvPr id="10" name="Text 10">
            <a:extLst>
              <a:ext uri="{FF2B5EF4-FFF2-40B4-BE49-F238E27FC236}">
                <a16:creationId xmlns:a16="http://schemas.microsoft.com/office/drawing/2014/main" id="{2832CDE3-1311-6BC1-2B8C-87E0DA5C53FB}"/>
              </a:ext>
            </a:extLst>
          </p:cNvPr>
          <p:cNvSpPr/>
          <p:nvPr/>
        </p:nvSpPr>
        <p:spPr>
          <a:xfrm>
            <a:off x="2492976" y="1415157"/>
            <a:ext cx="20574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GB" sz="1950" noProof="1"/>
              <a:t>🔍</a:t>
            </a:r>
          </a:p>
        </p:txBody>
      </p:sp>
      <p:sp>
        <p:nvSpPr>
          <p:cNvPr id="11" name="Text 11">
            <a:extLst>
              <a:ext uri="{FF2B5EF4-FFF2-40B4-BE49-F238E27FC236}">
                <a16:creationId xmlns:a16="http://schemas.microsoft.com/office/drawing/2014/main" id="{1C7DB1C2-4C80-998C-4E2B-B25FEEFDF2CA}"/>
              </a:ext>
            </a:extLst>
          </p:cNvPr>
          <p:cNvSpPr/>
          <p:nvPr/>
        </p:nvSpPr>
        <p:spPr>
          <a:xfrm>
            <a:off x="2575272" y="1929507"/>
            <a:ext cx="189280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GB" sz="975" b="1" noProof="1">
                <a:solidFill>
                  <a:srgbClr val="02C39A"/>
                </a:solidFill>
              </a:rPr>
              <a:t>Demonstrating equivalence</a:t>
            </a:r>
            <a:endParaRPr lang="en-GB" sz="975" noProof="1"/>
          </a:p>
        </p:txBody>
      </p:sp>
      <p:sp>
        <p:nvSpPr>
          <p:cNvPr id="12" name="Text 12">
            <a:extLst>
              <a:ext uri="{FF2B5EF4-FFF2-40B4-BE49-F238E27FC236}">
                <a16:creationId xmlns:a16="http://schemas.microsoft.com/office/drawing/2014/main" id="{E448B61E-1CD1-1F10-0293-890AAB5C40F5}"/>
              </a:ext>
            </a:extLst>
          </p:cNvPr>
          <p:cNvSpPr/>
          <p:nvPr/>
        </p:nvSpPr>
        <p:spPr>
          <a:xfrm>
            <a:off x="2575272" y="2306697"/>
            <a:ext cx="1892808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GB" sz="900" noProof="1">
                <a:solidFill>
                  <a:srgbClr val="FFFFFF"/>
                </a:solidFill>
              </a:rPr>
              <a:t>Data controllers and funders want assurance that TREs meet a common standard. SATRE provides a shared language for that conversation.</a:t>
            </a:r>
            <a:endParaRPr lang="en-GB" sz="900" noProof="1"/>
          </a:p>
        </p:txBody>
      </p:sp>
      <p:sp>
        <p:nvSpPr>
          <p:cNvPr id="13" name="Shape 13">
            <a:extLst>
              <a:ext uri="{FF2B5EF4-FFF2-40B4-BE49-F238E27FC236}">
                <a16:creationId xmlns:a16="http://schemas.microsoft.com/office/drawing/2014/main" id="{DC6B2E88-F6EF-2B99-E674-11DC349F95BE}"/>
              </a:ext>
            </a:extLst>
          </p:cNvPr>
          <p:cNvSpPr/>
          <p:nvPr/>
        </p:nvSpPr>
        <p:spPr>
          <a:xfrm>
            <a:off x="4687536" y="1346577"/>
            <a:ext cx="2057400" cy="2606040"/>
          </a:xfrm>
          <a:prstGeom prst="rect">
            <a:avLst/>
          </a:prstGeom>
          <a:solidFill>
            <a:srgbClr val="3A3C56"/>
          </a:solidFill>
          <a:ln w="1905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 sz="788" noProof="1"/>
          </a:p>
        </p:txBody>
      </p:sp>
      <p:sp>
        <p:nvSpPr>
          <p:cNvPr id="14" name="Text 14">
            <a:extLst>
              <a:ext uri="{FF2B5EF4-FFF2-40B4-BE49-F238E27FC236}">
                <a16:creationId xmlns:a16="http://schemas.microsoft.com/office/drawing/2014/main" id="{72D11B73-73A8-BF36-E889-7572310545E2}"/>
              </a:ext>
            </a:extLst>
          </p:cNvPr>
          <p:cNvSpPr/>
          <p:nvPr/>
        </p:nvSpPr>
        <p:spPr>
          <a:xfrm>
            <a:off x="4687536" y="1415157"/>
            <a:ext cx="20574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GB" sz="1950" noProof="1"/>
              <a:t>🔗</a:t>
            </a:r>
          </a:p>
        </p:txBody>
      </p:sp>
      <p:sp>
        <p:nvSpPr>
          <p:cNvPr id="15" name="Text 15">
            <a:extLst>
              <a:ext uri="{FF2B5EF4-FFF2-40B4-BE49-F238E27FC236}">
                <a16:creationId xmlns:a16="http://schemas.microsoft.com/office/drawing/2014/main" id="{9CCB16EF-9656-6AEF-4EBD-1AA89B0F334F}"/>
              </a:ext>
            </a:extLst>
          </p:cNvPr>
          <p:cNvSpPr/>
          <p:nvPr/>
        </p:nvSpPr>
        <p:spPr>
          <a:xfrm>
            <a:off x="4769832" y="1929507"/>
            <a:ext cx="189280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GB" sz="975" b="1" noProof="1">
                <a:solidFill>
                  <a:srgbClr val="02C39A"/>
                </a:solidFill>
              </a:rPr>
              <a:t>The federation opportunity</a:t>
            </a:r>
            <a:endParaRPr lang="en-GB" sz="975" noProof="1"/>
          </a:p>
        </p:txBody>
      </p:sp>
      <p:sp>
        <p:nvSpPr>
          <p:cNvPr id="16" name="Text 16">
            <a:extLst>
              <a:ext uri="{FF2B5EF4-FFF2-40B4-BE49-F238E27FC236}">
                <a16:creationId xmlns:a16="http://schemas.microsoft.com/office/drawing/2014/main" id="{71286A46-F741-9EC5-23DA-FE8A818E965F}"/>
              </a:ext>
            </a:extLst>
          </p:cNvPr>
          <p:cNvSpPr/>
          <p:nvPr/>
        </p:nvSpPr>
        <p:spPr>
          <a:xfrm>
            <a:off x="4769832" y="2306697"/>
            <a:ext cx="1892808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GB" sz="900" noProof="1">
                <a:solidFill>
                  <a:srgbClr val="FFFFFF"/>
                </a:solidFill>
              </a:rPr>
              <a:t>The next frontier is multi-TRE studies linking data held by different organisations to provide access to larger and more complex datasets. That needs agreed standards for how TREs work together.</a:t>
            </a:r>
            <a:endParaRPr lang="en-GB" sz="900" noProof="1"/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99D3427D-C162-5BA0-277A-750B917B8575}"/>
              </a:ext>
            </a:extLst>
          </p:cNvPr>
          <p:cNvSpPr/>
          <p:nvPr/>
        </p:nvSpPr>
        <p:spPr>
          <a:xfrm>
            <a:off x="6887039" y="1331131"/>
            <a:ext cx="2057400" cy="2606040"/>
          </a:xfrm>
          <a:prstGeom prst="rect">
            <a:avLst/>
          </a:prstGeom>
          <a:solidFill>
            <a:srgbClr val="3A3C56"/>
          </a:solidFill>
          <a:ln w="1905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 sz="788" noProof="1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E4CEAEC3-7099-C733-F70C-A316FC226E12}"/>
              </a:ext>
            </a:extLst>
          </p:cNvPr>
          <p:cNvSpPr/>
          <p:nvPr/>
        </p:nvSpPr>
        <p:spPr>
          <a:xfrm>
            <a:off x="6887039" y="1399711"/>
            <a:ext cx="20574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GB" sz="1950" noProof="1"/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A7096B28-F57E-52FC-B41A-500F22EB1A37}"/>
              </a:ext>
            </a:extLst>
          </p:cNvPr>
          <p:cNvSpPr/>
          <p:nvPr/>
        </p:nvSpPr>
        <p:spPr>
          <a:xfrm>
            <a:off x="6969335" y="1914061"/>
            <a:ext cx="189280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GB" sz="975" b="1" noProof="1">
                <a:solidFill>
                  <a:srgbClr val="02C39A"/>
                </a:solidFill>
              </a:rPr>
              <a:t>Improved Security</a:t>
            </a:r>
            <a:endParaRPr lang="en-GB" sz="975" noProof="1"/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2A87F0BD-55E8-1297-3B64-91F64649A6AE}"/>
              </a:ext>
            </a:extLst>
          </p:cNvPr>
          <p:cNvSpPr/>
          <p:nvPr/>
        </p:nvSpPr>
        <p:spPr>
          <a:xfrm>
            <a:off x="6969335" y="2291251"/>
            <a:ext cx="1892808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GB" sz="900" noProof="1">
                <a:solidFill>
                  <a:srgbClr val="FFFFFF"/>
                </a:solidFill>
              </a:rPr>
              <a:t>Sensitive data is an asset that is often a target for attack and needs to be protected.</a:t>
            </a:r>
            <a:endParaRPr lang="en-GB" sz="900" noProof="1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81CD9F1-3C42-5846-6C4B-F758078C73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7" y="4477407"/>
            <a:ext cx="742368" cy="52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72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05E0C-CEAC-5D83-6793-2601F5E81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Does this Matter?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8E7BB6-2DAC-4044-8EC7-002A81E9F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desire and use of sensitive data for research in the UK and internationally is growing rapidly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555E94-C979-3879-44B2-724DD4FD7F7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7" y="4477407"/>
            <a:ext cx="742368" cy="528146"/>
          </a:xfrm>
          <a:prstGeom prst="rect">
            <a:avLst/>
          </a:prstGeom>
        </p:spPr>
      </p:pic>
      <p:pic>
        <p:nvPicPr>
          <p:cNvPr id="6" name="Picture 1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6E4EE28-3F72-CB46-C20C-1E05D7CAB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3253" y="2908220"/>
            <a:ext cx="3172424" cy="1372399"/>
          </a:xfrm>
          <a:prstGeom prst="rect">
            <a:avLst/>
          </a:prstGeom>
        </p:spPr>
      </p:pic>
      <p:pic>
        <p:nvPicPr>
          <p:cNvPr id="7" name="Picture 1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9FB91EC-0567-10EE-74B2-4D09BB871A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193" y="2374779"/>
            <a:ext cx="2057400" cy="2000854"/>
          </a:xfrm>
          <a:prstGeom prst="rect">
            <a:avLst/>
          </a:prstGeom>
        </p:spPr>
      </p:pic>
      <p:pic>
        <p:nvPicPr>
          <p:cNvPr id="8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D8F709F-D244-E65D-CBBF-290C0C3E7E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113" y="1544318"/>
            <a:ext cx="3208393" cy="1398965"/>
          </a:xfrm>
          <a:prstGeom prst="rect">
            <a:avLst/>
          </a:prstGeom>
        </p:spPr>
      </p:pic>
      <p:pic>
        <p:nvPicPr>
          <p:cNvPr id="9" name="Picture 11" descr="Text&#10;&#10;Description automatically generated">
            <a:extLst>
              <a:ext uri="{FF2B5EF4-FFF2-40B4-BE49-F238E27FC236}">
                <a16:creationId xmlns:a16="http://schemas.microsoft.com/office/drawing/2014/main" id="{318A1FF4-0BF6-7F1A-1352-239B3EC6BF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7303" y="1727703"/>
            <a:ext cx="2057400" cy="1468871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5BD24D4-770A-253F-FB7A-C7FBDDAA5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2635" y="3399879"/>
            <a:ext cx="2105771" cy="7103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Picture 11" descr="A cover of a magazine&#10;&#10;AI-generated content may be incorrect.">
            <a:extLst>
              <a:ext uri="{FF2B5EF4-FFF2-40B4-BE49-F238E27FC236}">
                <a16:creationId xmlns:a16="http://schemas.microsoft.com/office/drawing/2014/main" id="{7763A465-9395-554A-9B86-FFFCD94EA2B5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1270" y="1372891"/>
            <a:ext cx="1414837" cy="19907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749131-FDBA-C2E0-B0FF-0FD6925B34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3081" y="4231932"/>
            <a:ext cx="2847037" cy="73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53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7E3DA-87AB-8C6F-C296-B3CF24D5A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1"/>
              <a:t>What is SATRE?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C8FC9-329B-C853-D522-2C6A255FE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229" y="1142100"/>
            <a:ext cx="5133031" cy="3258900"/>
          </a:xfrm>
        </p:spPr>
        <p:txBody>
          <a:bodyPr>
            <a:normAutofit fontScale="85000" lnSpcReduction="20000"/>
          </a:bodyPr>
          <a:lstStyle/>
          <a:p>
            <a:r>
              <a:rPr lang="en-GB" noProof="1">
                <a:solidFill>
                  <a:schemeClr val="accent2"/>
                </a:solidFill>
              </a:rPr>
              <a:t>An architecture and specification</a:t>
            </a:r>
            <a:r>
              <a:rPr lang="en-GB" noProof="1"/>
              <a:t>, not a product. It defines capabilities a TRE must, should or could have. </a:t>
            </a:r>
          </a:p>
          <a:p>
            <a:endParaRPr lang="en-GB" noProof="1"/>
          </a:p>
          <a:p>
            <a:r>
              <a:rPr lang="en-GB" noProof="1">
                <a:solidFill>
                  <a:schemeClr val="accent2"/>
                </a:solidFill>
              </a:rPr>
              <a:t>Co-designed</a:t>
            </a:r>
            <a:r>
              <a:rPr lang="en-GB" noProof="1"/>
              <a:t> with TRE operators, researchers and the public through active engagement and Collaboration Cafés</a:t>
            </a:r>
          </a:p>
          <a:p>
            <a:endParaRPr lang="en-GB" noProof="1"/>
          </a:p>
          <a:p>
            <a:r>
              <a:rPr lang="en-GB" noProof="1">
                <a:solidFill>
                  <a:schemeClr val="accent2"/>
                </a:solidFill>
              </a:rPr>
              <a:t>Lightweight and consistent </a:t>
            </a:r>
            <a:r>
              <a:rPr lang="en-GB" noProof="1"/>
              <a:t>with existing accreditations</a:t>
            </a:r>
          </a:p>
          <a:p>
            <a:endParaRPr lang="en-GB" noProof="1"/>
          </a:p>
          <a:p>
            <a:r>
              <a:rPr lang="en-GB" noProof="1">
                <a:solidFill>
                  <a:schemeClr val="accent2"/>
                </a:solidFill>
              </a:rPr>
              <a:t>Supports and enables </a:t>
            </a:r>
            <a:r>
              <a:rPr lang="en-GB" noProof="1"/>
              <a:t>new and existing TREs along their accreditation pathway</a:t>
            </a:r>
          </a:p>
          <a:p>
            <a:pPr lvl="1"/>
            <a:r>
              <a:rPr lang="en-GB" noProof="1"/>
              <a:t>Building trust with data controllers, the public, project partners and other stakeholders</a:t>
            </a:r>
          </a:p>
          <a:p>
            <a:endParaRPr lang="en-GB" noProof="1"/>
          </a:p>
          <a:p>
            <a:r>
              <a:rPr lang="en-GB" noProof="1">
                <a:solidFill>
                  <a:schemeClr val="accent2"/>
                </a:solidFill>
              </a:rPr>
              <a:t>Freely available </a:t>
            </a:r>
            <a:r>
              <a:rPr lang="en-GB" noProof="1"/>
              <a:t>- </a:t>
            </a:r>
            <a:r>
              <a:rPr lang="en-GB" noProof="1">
                <a:hlinkClick r:id="rId2"/>
              </a:rPr>
              <a:t>https://satre-specification.readthedocs.io</a:t>
            </a:r>
            <a:r>
              <a:rPr lang="en-GB" noProof="1"/>
              <a:t> </a:t>
            </a:r>
          </a:p>
          <a:p>
            <a:endParaRPr lang="en-GB" noProof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2858CE-8BD2-D541-0494-99B2CD7721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noProof="1"/>
              <a:t>| </a:t>
            </a:r>
            <a:fld id="{00000000-1234-1234-1234-123412341234}" type="slidenum">
              <a:rPr lang="en-GB" noProof="1" smtClean="0"/>
              <a:pPr/>
              <a:t>8</a:t>
            </a:fld>
            <a:endParaRPr lang="en-GB" noProof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0D0C17-9FE1-242C-9F2C-90CA9B10F15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7" y="4477407"/>
            <a:ext cx="742368" cy="528146"/>
          </a:xfrm>
          <a:prstGeom prst="rect">
            <a:avLst/>
          </a:prstGeom>
        </p:spPr>
      </p:pic>
      <p:sp>
        <p:nvSpPr>
          <p:cNvPr id="6" name="Shape 13">
            <a:extLst>
              <a:ext uri="{FF2B5EF4-FFF2-40B4-BE49-F238E27FC236}">
                <a16:creationId xmlns:a16="http://schemas.microsoft.com/office/drawing/2014/main" id="{9A754DC9-44A4-2FA3-8761-DDBCB112CB23}"/>
              </a:ext>
            </a:extLst>
          </p:cNvPr>
          <p:cNvSpPr/>
          <p:nvPr/>
        </p:nvSpPr>
        <p:spPr>
          <a:xfrm>
            <a:off x="6188882" y="1287266"/>
            <a:ext cx="1062990" cy="1062990"/>
          </a:xfrm>
          <a:prstGeom prst="rect">
            <a:avLst/>
          </a:prstGeom>
          <a:solidFill>
            <a:srgbClr val="3A3C56"/>
          </a:solidFill>
          <a:ln w="1524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 sz="788"/>
          </a:p>
        </p:txBody>
      </p:sp>
      <p:sp>
        <p:nvSpPr>
          <p:cNvPr id="7" name="Text 14">
            <a:extLst>
              <a:ext uri="{FF2B5EF4-FFF2-40B4-BE49-F238E27FC236}">
                <a16:creationId xmlns:a16="http://schemas.microsoft.com/office/drawing/2014/main" id="{AD6E38FD-101D-DD15-9FEA-1716237642AA}"/>
              </a:ext>
            </a:extLst>
          </p:cNvPr>
          <p:cNvSpPr/>
          <p:nvPr/>
        </p:nvSpPr>
        <p:spPr>
          <a:xfrm>
            <a:off x="6188882" y="1390136"/>
            <a:ext cx="106299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02C39A"/>
                </a:solidFill>
              </a:rPr>
              <a:t>5</a:t>
            </a:r>
            <a:endParaRPr lang="en-US" sz="2700" dirty="0"/>
          </a:p>
        </p:txBody>
      </p:sp>
      <p:sp>
        <p:nvSpPr>
          <p:cNvPr id="8" name="Text 15">
            <a:extLst>
              <a:ext uri="{FF2B5EF4-FFF2-40B4-BE49-F238E27FC236}">
                <a16:creationId xmlns:a16="http://schemas.microsoft.com/office/drawing/2014/main" id="{3C8D184D-0FCF-5AFA-0BA3-3B08931F653F}"/>
              </a:ext>
            </a:extLst>
          </p:cNvPr>
          <p:cNvSpPr/>
          <p:nvPr/>
        </p:nvSpPr>
        <p:spPr>
          <a:xfrm>
            <a:off x="6188882" y="1938776"/>
            <a:ext cx="106299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25" dirty="0">
                <a:solidFill>
                  <a:srgbClr val="FFFFFF"/>
                </a:solidFill>
              </a:rPr>
              <a:t>Pillars</a:t>
            </a:r>
            <a:endParaRPr lang="en-US" sz="825" dirty="0"/>
          </a:p>
        </p:txBody>
      </p:sp>
      <p:sp>
        <p:nvSpPr>
          <p:cNvPr id="9" name="Shape 16">
            <a:extLst>
              <a:ext uri="{FF2B5EF4-FFF2-40B4-BE49-F238E27FC236}">
                <a16:creationId xmlns:a16="http://schemas.microsoft.com/office/drawing/2014/main" id="{ED1F846A-5275-0128-7DA3-B617E7D8E388}"/>
              </a:ext>
            </a:extLst>
          </p:cNvPr>
          <p:cNvSpPr/>
          <p:nvPr/>
        </p:nvSpPr>
        <p:spPr>
          <a:xfrm>
            <a:off x="7389032" y="1287266"/>
            <a:ext cx="1062990" cy="1062990"/>
          </a:xfrm>
          <a:prstGeom prst="rect">
            <a:avLst/>
          </a:prstGeom>
          <a:solidFill>
            <a:srgbClr val="3A3C56"/>
          </a:solidFill>
          <a:ln w="1524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 sz="788"/>
          </a:p>
        </p:txBody>
      </p:sp>
      <p:sp>
        <p:nvSpPr>
          <p:cNvPr id="10" name="Text 17">
            <a:extLst>
              <a:ext uri="{FF2B5EF4-FFF2-40B4-BE49-F238E27FC236}">
                <a16:creationId xmlns:a16="http://schemas.microsoft.com/office/drawing/2014/main" id="{A254D261-FAD9-8E87-132C-BAEC2B1EB54F}"/>
              </a:ext>
            </a:extLst>
          </p:cNvPr>
          <p:cNvSpPr/>
          <p:nvPr/>
        </p:nvSpPr>
        <p:spPr>
          <a:xfrm>
            <a:off x="7389032" y="1390136"/>
            <a:ext cx="106299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02C39A"/>
                </a:solidFill>
              </a:rPr>
              <a:t>35</a:t>
            </a:r>
            <a:endParaRPr lang="en-US" sz="2700" dirty="0"/>
          </a:p>
        </p:txBody>
      </p:sp>
      <p:sp>
        <p:nvSpPr>
          <p:cNvPr id="11" name="Text 18">
            <a:extLst>
              <a:ext uri="{FF2B5EF4-FFF2-40B4-BE49-F238E27FC236}">
                <a16:creationId xmlns:a16="http://schemas.microsoft.com/office/drawing/2014/main" id="{7A024BBC-3CAF-1923-A3F5-68BDB07CAB7B}"/>
              </a:ext>
            </a:extLst>
          </p:cNvPr>
          <p:cNvSpPr/>
          <p:nvPr/>
        </p:nvSpPr>
        <p:spPr>
          <a:xfrm>
            <a:off x="7389032" y="1938776"/>
            <a:ext cx="106299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25" dirty="0">
                <a:solidFill>
                  <a:srgbClr val="FFFFFF"/>
                </a:solidFill>
              </a:rPr>
              <a:t>Capabilities</a:t>
            </a:r>
            <a:endParaRPr lang="en-US" sz="825" dirty="0"/>
          </a:p>
        </p:txBody>
      </p:sp>
      <p:sp>
        <p:nvSpPr>
          <p:cNvPr id="12" name="Shape 19">
            <a:extLst>
              <a:ext uri="{FF2B5EF4-FFF2-40B4-BE49-F238E27FC236}">
                <a16:creationId xmlns:a16="http://schemas.microsoft.com/office/drawing/2014/main" id="{3B539FED-1254-8CE0-3F0F-B26D1E61DADC}"/>
              </a:ext>
            </a:extLst>
          </p:cNvPr>
          <p:cNvSpPr/>
          <p:nvPr/>
        </p:nvSpPr>
        <p:spPr>
          <a:xfrm>
            <a:off x="6188882" y="2555996"/>
            <a:ext cx="1062990" cy="1062990"/>
          </a:xfrm>
          <a:prstGeom prst="rect">
            <a:avLst/>
          </a:prstGeom>
          <a:solidFill>
            <a:srgbClr val="3A3C56"/>
          </a:solidFill>
          <a:ln w="1524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 sz="788"/>
          </a:p>
        </p:txBody>
      </p:sp>
      <p:sp>
        <p:nvSpPr>
          <p:cNvPr id="13" name="Text 20">
            <a:extLst>
              <a:ext uri="{FF2B5EF4-FFF2-40B4-BE49-F238E27FC236}">
                <a16:creationId xmlns:a16="http://schemas.microsoft.com/office/drawing/2014/main" id="{47C2472C-BF28-4CF2-0972-4F81FA35F427}"/>
              </a:ext>
            </a:extLst>
          </p:cNvPr>
          <p:cNvSpPr/>
          <p:nvPr/>
        </p:nvSpPr>
        <p:spPr>
          <a:xfrm>
            <a:off x="6188882" y="2658866"/>
            <a:ext cx="106299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02C39A"/>
                </a:solidFill>
              </a:rPr>
              <a:t>185</a:t>
            </a:r>
            <a:endParaRPr lang="en-US" sz="2700" dirty="0"/>
          </a:p>
        </p:txBody>
      </p:sp>
      <p:sp>
        <p:nvSpPr>
          <p:cNvPr id="14" name="Text 21">
            <a:extLst>
              <a:ext uri="{FF2B5EF4-FFF2-40B4-BE49-F238E27FC236}">
                <a16:creationId xmlns:a16="http://schemas.microsoft.com/office/drawing/2014/main" id="{07A6BDBC-EC34-458E-F655-EDF7D4AC4026}"/>
              </a:ext>
            </a:extLst>
          </p:cNvPr>
          <p:cNvSpPr/>
          <p:nvPr/>
        </p:nvSpPr>
        <p:spPr>
          <a:xfrm>
            <a:off x="6188882" y="3207506"/>
            <a:ext cx="106299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25" dirty="0">
                <a:solidFill>
                  <a:srgbClr val="FFFFFF"/>
                </a:solidFill>
              </a:rPr>
              <a:t>Statements</a:t>
            </a:r>
            <a:endParaRPr lang="en-US" sz="825" dirty="0"/>
          </a:p>
        </p:txBody>
      </p:sp>
      <p:sp>
        <p:nvSpPr>
          <p:cNvPr id="15" name="Shape 22">
            <a:extLst>
              <a:ext uri="{FF2B5EF4-FFF2-40B4-BE49-F238E27FC236}">
                <a16:creationId xmlns:a16="http://schemas.microsoft.com/office/drawing/2014/main" id="{C431383F-BA2A-C4C2-6644-1A441AD2DE65}"/>
              </a:ext>
            </a:extLst>
          </p:cNvPr>
          <p:cNvSpPr/>
          <p:nvPr/>
        </p:nvSpPr>
        <p:spPr>
          <a:xfrm>
            <a:off x="7389032" y="2555996"/>
            <a:ext cx="1062990" cy="1062990"/>
          </a:xfrm>
          <a:prstGeom prst="rect">
            <a:avLst/>
          </a:prstGeom>
          <a:solidFill>
            <a:srgbClr val="3A3C56"/>
          </a:solidFill>
          <a:ln w="1524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 sz="788"/>
          </a:p>
        </p:txBody>
      </p:sp>
      <p:sp>
        <p:nvSpPr>
          <p:cNvPr id="16" name="Text 23">
            <a:extLst>
              <a:ext uri="{FF2B5EF4-FFF2-40B4-BE49-F238E27FC236}">
                <a16:creationId xmlns:a16="http://schemas.microsoft.com/office/drawing/2014/main" id="{325AB02E-504A-5739-53D7-8AC941768154}"/>
              </a:ext>
            </a:extLst>
          </p:cNvPr>
          <p:cNvSpPr/>
          <p:nvPr/>
        </p:nvSpPr>
        <p:spPr>
          <a:xfrm>
            <a:off x="7389032" y="2658866"/>
            <a:ext cx="106299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700" b="1" dirty="0">
                <a:solidFill>
                  <a:srgbClr val="02C39A"/>
                </a:solidFill>
              </a:rPr>
              <a:t>60+</a:t>
            </a:r>
            <a:endParaRPr lang="en-US" sz="2700" dirty="0"/>
          </a:p>
        </p:txBody>
      </p:sp>
      <p:sp>
        <p:nvSpPr>
          <p:cNvPr id="17" name="Text 24">
            <a:extLst>
              <a:ext uri="{FF2B5EF4-FFF2-40B4-BE49-F238E27FC236}">
                <a16:creationId xmlns:a16="http://schemas.microsoft.com/office/drawing/2014/main" id="{AF793AE8-306C-4448-3C7C-07CA6DCD54E5}"/>
              </a:ext>
            </a:extLst>
          </p:cNvPr>
          <p:cNvSpPr/>
          <p:nvPr/>
        </p:nvSpPr>
        <p:spPr>
          <a:xfrm>
            <a:off x="7389032" y="3207506"/>
            <a:ext cx="106299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25" dirty="0">
                <a:solidFill>
                  <a:srgbClr val="FFFFFF"/>
                </a:solidFill>
              </a:rPr>
              <a:t>Contributing orgs</a:t>
            </a:r>
            <a:endParaRPr lang="en-US" sz="825" dirty="0"/>
          </a:p>
        </p:txBody>
      </p:sp>
    </p:spTree>
    <p:extLst>
      <p:ext uri="{BB962C8B-B14F-4D97-AF65-F5344CB8AC3E}">
        <p14:creationId xmlns:p14="http://schemas.microsoft.com/office/powerpoint/2010/main" val="1181240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95">
            <a:extLst>
              <a:ext uri="{FF2B5EF4-FFF2-40B4-BE49-F238E27FC236}">
                <a16:creationId xmlns:a16="http://schemas.microsoft.com/office/drawing/2014/main" id="{68BB2D9A-7ABB-BE38-79B9-75A9FC62EC71}"/>
              </a:ext>
            </a:extLst>
          </p:cNvPr>
          <p:cNvSpPr/>
          <p:nvPr/>
        </p:nvSpPr>
        <p:spPr>
          <a:xfrm>
            <a:off x="155448" y="4453128"/>
            <a:ext cx="3904488" cy="6035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6900DF-C8DA-DF9C-2F0B-E0C3D6221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20" y="36576"/>
            <a:ext cx="6750000" cy="666900"/>
          </a:xfrm>
        </p:spPr>
        <p:txBody>
          <a:bodyPr/>
          <a:lstStyle/>
          <a:p>
            <a:r>
              <a:rPr lang="en-GB" dirty="0"/>
              <a:t>SATRE is More Than a Specification</a:t>
            </a:r>
          </a:p>
        </p:txBody>
      </p:sp>
      <p:sp>
        <p:nvSpPr>
          <p:cNvPr id="50" name="Text 5">
            <a:extLst>
              <a:ext uri="{FF2B5EF4-FFF2-40B4-BE49-F238E27FC236}">
                <a16:creationId xmlns:a16="http://schemas.microsoft.com/office/drawing/2014/main" id="{1C3954D8-4877-C91C-354F-9062B1F54D25}"/>
              </a:ext>
            </a:extLst>
          </p:cNvPr>
          <p:cNvSpPr/>
          <p:nvPr/>
        </p:nvSpPr>
        <p:spPr>
          <a:xfrm>
            <a:off x="320040" y="87782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30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PRINCIPLES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Shape 6">
            <a:extLst>
              <a:ext uri="{FF2B5EF4-FFF2-40B4-BE49-F238E27FC236}">
                <a16:creationId xmlns:a16="http://schemas.microsoft.com/office/drawing/2014/main" id="{45771A8B-06EA-61CF-52A1-5108EB8EF956}"/>
              </a:ext>
            </a:extLst>
          </p:cNvPr>
          <p:cNvSpPr/>
          <p:nvPr/>
        </p:nvSpPr>
        <p:spPr>
          <a:xfrm>
            <a:off x="320040" y="1188720"/>
            <a:ext cx="54864" cy="749808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2" name="Text 7">
            <a:extLst>
              <a:ext uri="{FF2B5EF4-FFF2-40B4-BE49-F238E27FC236}">
                <a16:creationId xmlns:a16="http://schemas.microsoft.com/office/drawing/2014/main" id="{4CC29A57-3758-616E-BE15-AE694DE3D0FF}"/>
              </a:ext>
            </a:extLst>
          </p:cNvPr>
          <p:cNvSpPr/>
          <p:nvPr/>
        </p:nvSpPr>
        <p:spPr>
          <a:xfrm>
            <a:off x="475488" y="120700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Usability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 8">
            <a:extLst>
              <a:ext uri="{FF2B5EF4-FFF2-40B4-BE49-F238E27FC236}">
                <a16:creationId xmlns:a16="http://schemas.microsoft.com/office/drawing/2014/main" id="{77FD5017-E49E-B6C7-3600-764184F49F23}"/>
              </a:ext>
            </a:extLst>
          </p:cNvPr>
          <p:cNvSpPr/>
          <p:nvPr/>
        </p:nvSpPr>
        <p:spPr>
          <a:xfrm>
            <a:off x="475488" y="1490472"/>
            <a:ext cx="2377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TREs must be easy to use for researchers without compromising safety.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Shape 9">
            <a:extLst>
              <a:ext uri="{FF2B5EF4-FFF2-40B4-BE49-F238E27FC236}">
                <a16:creationId xmlns:a16="http://schemas.microsoft.com/office/drawing/2014/main" id="{6BFA9B9D-0CB0-2E3D-BD60-B929B7DF2010}"/>
              </a:ext>
            </a:extLst>
          </p:cNvPr>
          <p:cNvSpPr/>
          <p:nvPr/>
        </p:nvSpPr>
        <p:spPr>
          <a:xfrm>
            <a:off x="320040" y="2176272"/>
            <a:ext cx="54864" cy="749808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5" name="Text 10">
            <a:extLst>
              <a:ext uri="{FF2B5EF4-FFF2-40B4-BE49-F238E27FC236}">
                <a16:creationId xmlns:a16="http://schemas.microsoft.com/office/drawing/2014/main" id="{A22F48E1-DDA1-8396-DF32-1B3E81C5BA2C}"/>
              </a:ext>
            </a:extLst>
          </p:cNvPr>
          <p:cNvSpPr/>
          <p:nvPr/>
        </p:nvSpPr>
        <p:spPr>
          <a:xfrm>
            <a:off x="475488" y="219456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Trust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 11">
            <a:extLst>
              <a:ext uri="{FF2B5EF4-FFF2-40B4-BE49-F238E27FC236}">
                <a16:creationId xmlns:a16="http://schemas.microsoft.com/office/drawing/2014/main" id="{8524BFA2-E0F7-B21E-E9E5-05D3A934B393}"/>
              </a:ext>
            </a:extLst>
          </p:cNvPr>
          <p:cNvSpPr/>
          <p:nvPr/>
        </p:nvSpPr>
        <p:spPr>
          <a:xfrm>
            <a:off x="475488" y="2478024"/>
            <a:ext cx="2377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Every decision should be defensible to the people whose data is used.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Shape 12">
            <a:extLst>
              <a:ext uri="{FF2B5EF4-FFF2-40B4-BE49-F238E27FC236}">
                <a16:creationId xmlns:a16="http://schemas.microsoft.com/office/drawing/2014/main" id="{F51019A0-1399-C28F-E8B9-F2697023381D}"/>
              </a:ext>
            </a:extLst>
          </p:cNvPr>
          <p:cNvSpPr/>
          <p:nvPr/>
        </p:nvSpPr>
        <p:spPr>
          <a:xfrm>
            <a:off x="320040" y="3163824"/>
            <a:ext cx="54864" cy="749808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8" name="Text 13">
            <a:extLst>
              <a:ext uri="{FF2B5EF4-FFF2-40B4-BE49-F238E27FC236}">
                <a16:creationId xmlns:a16="http://schemas.microsoft.com/office/drawing/2014/main" id="{7CFDD3F9-624C-C222-D01A-DA62EA1BA47C}"/>
              </a:ext>
            </a:extLst>
          </p:cNvPr>
          <p:cNvSpPr/>
          <p:nvPr/>
        </p:nvSpPr>
        <p:spPr>
          <a:xfrm>
            <a:off x="475488" y="3182112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Observability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Text 14">
            <a:extLst>
              <a:ext uri="{FF2B5EF4-FFF2-40B4-BE49-F238E27FC236}">
                <a16:creationId xmlns:a16="http://schemas.microsoft.com/office/drawing/2014/main" id="{36F74B52-EB60-B01B-CB87-791783CB383B}"/>
              </a:ext>
            </a:extLst>
          </p:cNvPr>
          <p:cNvSpPr/>
          <p:nvPr/>
        </p:nvSpPr>
        <p:spPr>
          <a:xfrm>
            <a:off x="475488" y="3465576"/>
            <a:ext cx="2377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happens inside a TRE must be transparent and auditable.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Shape 15">
            <a:extLst>
              <a:ext uri="{FF2B5EF4-FFF2-40B4-BE49-F238E27FC236}">
                <a16:creationId xmlns:a16="http://schemas.microsoft.com/office/drawing/2014/main" id="{7656A700-2AA7-A309-E333-EECEF51ADB7C}"/>
              </a:ext>
            </a:extLst>
          </p:cNvPr>
          <p:cNvSpPr/>
          <p:nvPr/>
        </p:nvSpPr>
        <p:spPr>
          <a:xfrm>
            <a:off x="320040" y="4151376"/>
            <a:ext cx="54864" cy="749808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1" name="Text 16">
            <a:extLst>
              <a:ext uri="{FF2B5EF4-FFF2-40B4-BE49-F238E27FC236}">
                <a16:creationId xmlns:a16="http://schemas.microsoft.com/office/drawing/2014/main" id="{5F047FAE-523D-3936-DB8F-D94C20AC0CD9}"/>
              </a:ext>
            </a:extLst>
          </p:cNvPr>
          <p:cNvSpPr/>
          <p:nvPr/>
        </p:nvSpPr>
        <p:spPr>
          <a:xfrm>
            <a:off x="475488" y="4169664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Standardisation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 17">
            <a:extLst>
              <a:ext uri="{FF2B5EF4-FFF2-40B4-BE49-F238E27FC236}">
                <a16:creationId xmlns:a16="http://schemas.microsoft.com/office/drawing/2014/main" id="{063CFCE3-DC7B-4398-D5BF-A2743F63504E}"/>
              </a:ext>
            </a:extLst>
          </p:cNvPr>
          <p:cNvSpPr/>
          <p:nvPr/>
        </p:nvSpPr>
        <p:spPr>
          <a:xfrm>
            <a:off x="475488" y="4453128"/>
            <a:ext cx="2377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Common approaches enable equivalence, portability, and federation.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 18">
            <a:extLst>
              <a:ext uri="{FF2B5EF4-FFF2-40B4-BE49-F238E27FC236}">
                <a16:creationId xmlns:a16="http://schemas.microsoft.com/office/drawing/2014/main" id="{37284DD2-21F7-2825-0333-C2C538F09969}"/>
              </a:ext>
            </a:extLst>
          </p:cNvPr>
          <p:cNvSpPr/>
          <p:nvPr/>
        </p:nvSpPr>
        <p:spPr>
          <a:xfrm>
            <a:off x="3246120" y="877824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300" normalizeH="0" baseline="0" noProof="0" dirty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ARCHITECTURE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 19">
            <a:extLst>
              <a:ext uri="{FF2B5EF4-FFF2-40B4-BE49-F238E27FC236}">
                <a16:creationId xmlns:a16="http://schemas.microsoft.com/office/drawing/2014/main" id="{1F176589-9A06-F051-FC31-643CA6A84DA3}"/>
              </a:ext>
            </a:extLst>
          </p:cNvPr>
          <p:cNvSpPr/>
          <p:nvPr/>
        </p:nvSpPr>
        <p:spPr>
          <a:xfrm>
            <a:off x="3246120" y="1152144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1" u="none" strike="noStrike" kern="1200" cap="none" spc="0" normalizeH="0" baseline="0" noProof="0" dirty="0">
                <a:ln>
                  <a:noFill/>
                </a:ln>
                <a:solidFill>
                  <a:srgbClr val="8D99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Four layers — from intent to implementation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Shape 20">
            <a:extLst>
              <a:ext uri="{FF2B5EF4-FFF2-40B4-BE49-F238E27FC236}">
                <a16:creationId xmlns:a16="http://schemas.microsoft.com/office/drawing/2014/main" id="{6F830FFD-057A-15F7-3EBA-A5D410DE7433}"/>
              </a:ext>
            </a:extLst>
          </p:cNvPr>
          <p:cNvSpPr/>
          <p:nvPr/>
        </p:nvSpPr>
        <p:spPr>
          <a:xfrm>
            <a:off x="3246120" y="1463040"/>
            <a:ext cx="2743200" cy="749808"/>
          </a:xfrm>
          <a:prstGeom prst="rect">
            <a:avLst/>
          </a:prstGeom>
          <a:solidFill>
            <a:srgbClr val="1A6B8A"/>
          </a:solidFill>
          <a:ln w="12700">
            <a:solidFill>
              <a:srgbClr val="1A6B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6" name="Text 21">
            <a:extLst>
              <a:ext uri="{FF2B5EF4-FFF2-40B4-BE49-F238E27FC236}">
                <a16:creationId xmlns:a16="http://schemas.microsoft.com/office/drawing/2014/main" id="{237109F4-5C8D-30C4-3E8C-B6C650F5C1AA}"/>
              </a:ext>
            </a:extLst>
          </p:cNvPr>
          <p:cNvSpPr/>
          <p:nvPr/>
        </p:nvSpPr>
        <p:spPr>
          <a:xfrm>
            <a:off x="3374136" y="1517904"/>
            <a:ext cx="2578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01  TRE Scope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Text 22">
            <a:extLst>
              <a:ext uri="{FF2B5EF4-FFF2-40B4-BE49-F238E27FC236}">
                <a16:creationId xmlns:a16="http://schemas.microsoft.com/office/drawing/2014/main" id="{C44D7550-6207-ACA4-1441-07F35920D663}"/>
              </a:ext>
            </a:extLst>
          </p:cNvPr>
          <p:cNvSpPr/>
          <p:nvPr/>
        </p:nvSpPr>
        <p:spPr>
          <a:xfrm>
            <a:off x="3374136" y="1828800"/>
            <a:ext cx="2578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8E6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does a TRE need to do?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Shape 23">
            <a:extLst>
              <a:ext uri="{FF2B5EF4-FFF2-40B4-BE49-F238E27FC236}">
                <a16:creationId xmlns:a16="http://schemas.microsoft.com/office/drawing/2014/main" id="{E137030D-289C-B2F5-FDED-5891441B651A}"/>
              </a:ext>
            </a:extLst>
          </p:cNvPr>
          <p:cNvSpPr/>
          <p:nvPr/>
        </p:nvSpPr>
        <p:spPr>
          <a:xfrm>
            <a:off x="4617720" y="2212848"/>
            <a:ext cx="0" cy="118872"/>
          </a:xfrm>
          <a:prstGeom prst="line">
            <a:avLst/>
          </a:prstGeom>
          <a:noFill/>
          <a:ln w="15240">
            <a:solidFill>
              <a:srgbClr val="8D99A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9" name="Shape 24">
            <a:extLst>
              <a:ext uri="{FF2B5EF4-FFF2-40B4-BE49-F238E27FC236}">
                <a16:creationId xmlns:a16="http://schemas.microsoft.com/office/drawing/2014/main" id="{8C52C1AE-538B-1BED-97E2-2BB50CDABC51}"/>
              </a:ext>
            </a:extLst>
          </p:cNvPr>
          <p:cNvSpPr/>
          <p:nvPr/>
        </p:nvSpPr>
        <p:spPr>
          <a:xfrm>
            <a:off x="3291840" y="2331720"/>
            <a:ext cx="2651760" cy="749808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0" name="Text 25">
            <a:extLst>
              <a:ext uri="{FF2B5EF4-FFF2-40B4-BE49-F238E27FC236}">
                <a16:creationId xmlns:a16="http://schemas.microsoft.com/office/drawing/2014/main" id="{4BAB2287-CF51-C6B8-1C0D-57B833A51514}"/>
              </a:ext>
            </a:extLst>
          </p:cNvPr>
          <p:cNvSpPr/>
          <p:nvPr/>
        </p:nvSpPr>
        <p:spPr>
          <a:xfrm>
            <a:off x="3419856" y="2386584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02  Capabilities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xt 26">
            <a:extLst>
              <a:ext uri="{FF2B5EF4-FFF2-40B4-BE49-F238E27FC236}">
                <a16:creationId xmlns:a16="http://schemas.microsoft.com/office/drawing/2014/main" id="{2830AED2-7E59-1EE9-8A14-D410206952B2}"/>
              </a:ext>
            </a:extLst>
          </p:cNvPr>
          <p:cNvSpPr/>
          <p:nvPr/>
        </p:nvSpPr>
        <p:spPr>
          <a:xfrm>
            <a:off x="3419856" y="2697480"/>
            <a:ext cx="24871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E8E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must it be able to do?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Shape 27">
            <a:extLst>
              <a:ext uri="{FF2B5EF4-FFF2-40B4-BE49-F238E27FC236}">
                <a16:creationId xmlns:a16="http://schemas.microsoft.com/office/drawing/2014/main" id="{FA783B5F-E216-5AB0-3281-5BF864B4AD95}"/>
              </a:ext>
            </a:extLst>
          </p:cNvPr>
          <p:cNvSpPr/>
          <p:nvPr/>
        </p:nvSpPr>
        <p:spPr>
          <a:xfrm>
            <a:off x="4617720" y="3081528"/>
            <a:ext cx="0" cy="118872"/>
          </a:xfrm>
          <a:prstGeom prst="line">
            <a:avLst/>
          </a:prstGeom>
          <a:noFill/>
          <a:ln w="15240">
            <a:solidFill>
              <a:srgbClr val="8D99A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3" name="Shape 28">
            <a:extLst>
              <a:ext uri="{FF2B5EF4-FFF2-40B4-BE49-F238E27FC236}">
                <a16:creationId xmlns:a16="http://schemas.microsoft.com/office/drawing/2014/main" id="{D4997525-8145-33BE-45F1-9C00E7E172CD}"/>
              </a:ext>
            </a:extLst>
          </p:cNvPr>
          <p:cNvSpPr/>
          <p:nvPr/>
        </p:nvSpPr>
        <p:spPr>
          <a:xfrm>
            <a:off x="3337560" y="3200400"/>
            <a:ext cx="2560320" cy="749808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4" name="Text 29">
            <a:extLst>
              <a:ext uri="{FF2B5EF4-FFF2-40B4-BE49-F238E27FC236}">
                <a16:creationId xmlns:a16="http://schemas.microsoft.com/office/drawing/2014/main" id="{CC8212CF-76CD-7994-67F7-8B8842199A5B}"/>
              </a:ext>
            </a:extLst>
          </p:cNvPr>
          <p:cNvSpPr/>
          <p:nvPr/>
        </p:nvSpPr>
        <p:spPr>
          <a:xfrm>
            <a:off x="3465576" y="3255264"/>
            <a:ext cx="23957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  Components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Text 30">
            <a:extLst>
              <a:ext uri="{FF2B5EF4-FFF2-40B4-BE49-F238E27FC236}">
                <a16:creationId xmlns:a16="http://schemas.microsoft.com/office/drawing/2014/main" id="{342FCAFE-6964-FB24-9617-7454591D6586}"/>
              </a:ext>
            </a:extLst>
          </p:cNvPr>
          <p:cNvSpPr/>
          <p:nvPr/>
        </p:nvSpPr>
        <p:spPr>
          <a:xfrm>
            <a:off x="3465576" y="3566160"/>
            <a:ext cx="2395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2F0E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are capabilities delivered?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Shape 31">
            <a:extLst>
              <a:ext uri="{FF2B5EF4-FFF2-40B4-BE49-F238E27FC236}">
                <a16:creationId xmlns:a16="http://schemas.microsoft.com/office/drawing/2014/main" id="{068C5C82-9DCE-4203-D6A6-50EA60ACB1E4}"/>
              </a:ext>
            </a:extLst>
          </p:cNvPr>
          <p:cNvSpPr/>
          <p:nvPr/>
        </p:nvSpPr>
        <p:spPr>
          <a:xfrm>
            <a:off x="4617720" y="3950208"/>
            <a:ext cx="0" cy="118872"/>
          </a:xfrm>
          <a:prstGeom prst="line">
            <a:avLst/>
          </a:prstGeom>
          <a:noFill/>
          <a:ln w="15240">
            <a:solidFill>
              <a:srgbClr val="8D99A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7" name="Shape 32">
            <a:extLst>
              <a:ext uri="{FF2B5EF4-FFF2-40B4-BE49-F238E27FC236}">
                <a16:creationId xmlns:a16="http://schemas.microsoft.com/office/drawing/2014/main" id="{6FBDCA99-D254-D271-36FE-EF70FB5EC95F}"/>
              </a:ext>
            </a:extLst>
          </p:cNvPr>
          <p:cNvSpPr/>
          <p:nvPr/>
        </p:nvSpPr>
        <p:spPr>
          <a:xfrm>
            <a:off x="3383280" y="4069080"/>
            <a:ext cx="2468880" cy="749808"/>
          </a:xfrm>
          <a:prstGeom prst="rect">
            <a:avLst/>
          </a:prstGeom>
          <a:solidFill>
            <a:srgbClr val="8E44AD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8" name="Text 33">
            <a:extLst>
              <a:ext uri="{FF2B5EF4-FFF2-40B4-BE49-F238E27FC236}">
                <a16:creationId xmlns:a16="http://schemas.microsoft.com/office/drawing/2014/main" id="{951CCBCD-43FC-2784-03FD-944D07D1CA74}"/>
              </a:ext>
            </a:extLst>
          </p:cNvPr>
          <p:cNvSpPr/>
          <p:nvPr/>
        </p:nvSpPr>
        <p:spPr>
          <a:xfrm>
            <a:off x="3511296" y="4123944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04  Specification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Text 34">
            <a:extLst>
              <a:ext uri="{FF2B5EF4-FFF2-40B4-BE49-F238E27FC236}">
                <a16:creationId xmlns:a16="http://schemas.microsoft.com/office/drawing/2014/main" id="{AC39DDEC-7245-20B7-CE01-CD902706B95A}"/>
              </a:ext>
            </a:extLst>
          </p:cNvPr>
          <p:cNvSpPr/>
          <p:nvPr/>
        </p:nvSpPr>
        <p:spPr>
          <a:xfrm>
            <a:off x="3511296" y="4434840"/>
            <a:ext cx="2304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DD9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do you do it safely?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Text 35">
            <a:extLst>
              <a:ext uri="{FF2B5EF4-FFF2-40B4-BE49-F238E27FC236}">
                <a16:creationId xmlns:a16="http://schemas.microsoft.com/office/drawing/2014/main" id="{3AE3A6AB-BF1C-F6B6-C7F1-7A0916AE8A8D}"/>
              </a:ext>
            </a:extLst>
          </p:cNvPr>
          <p:cNvSpPr/>
          <p:nvPr/>
        </p:nvSpPr>
        <p:spPr>
          <a:xfrm>
            <a:off x="6309360" y="87782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300" normalizeH="0" baseline="0" noProof="0" dirty="0">
                <a:ln>
                  <a:noFill/>
                </a:ln>
                <a:solidFill>
                  <a:srgbClr val="D7A8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SPECIFICATION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Text 36">
            <a:extLst>
              <a:ext uri="{FF2B5EF4-FFF2-40B4-BE49-F238E27FC236}">
                <a16:creationId xmlns:a16="http://schemas.microsoft.com/office/drawing/2014/main" id="{5578FD3F-A44D-2A10-2100-AF2D5C566F9D}"/>
              </a:ext>
            </a:extLst>
          </p:cNvPr>
          <p:cNvSpPr/>
          <p:nvPr/>
        </p:nvSpPr>
        <p:spPr>
          <a:xfrm>
            <a:off x="6309360" y="1152144"/>
            <a:ext cx="2560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1" u="none" strike="noStrike" kern="1200" cap="none" spc="0" normalizeH="0" baseline="0" noProof="0" dirty="0">
                <a:ln>
                  <a:noFill/>
                </a:ln>
                <a:solidFill>
                  <a:srgbClr val="8D99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safe delivery looks like — stated as requirements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Shape 37">
            <a:extLst>
              <a:ext uri="{FF2B5EF4-FFF2-40B4-BE49-F238E27FC236}">
                <a16:creationId xmlns:a16="http://schemas.microsoft.com/office/drawing/2014/main" id="{2DC6E7F9-6DFF-33FB-6403-FC4D05A48D67}"/>
              </a:ext>
            </a:extLst>
          </p:cNvPr>
          <p:cNvSpPr/>
          <p:nvPr/>
        </p:nvSpPr>
        <p:spPr>
          <a:xfrm>
            <a:off x="6309360" y="1536192"/>
            <a:ext cx="2560320" cy="1005840"/>
          </a:xfrm>
          <a:prstGeom prst="rect">
            <a:avLst/>
          </a:prstGeom>
          <a:solidFill>
            <a:srgbClr val="3A3C56"/>
          </a:solidFill>
          <a:ln w="19050">
            <a:solidFill>
              <a:srgbClr val="1A6B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3" name="Text 38">
            <a:extLst>
              <a:ext uri="{FF2B5EF4-FFF2-40B4-BE49-F238E27FC236}">
                <a16:creationId xmlns:a16="http://schemas.microsoft.com/office/drawing/2014/main" id="{3F679D4F-E48F-A320-0BAC-D515187C5B07}"/>
              </a:ext>
            </a:extLst>
          </p:cNvPr>
          <p:cNvSpPr/>
          <p:nvPr/>
        </p:nvSpPr>
        <p:spPr>
          <a:xfrm>
            <a:off x="6309360" y="1581912"/>
            <a:ext cx="777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Text 39">
            <a:extLst>
              <a:ext uri="{FF2B5EF4-FFF2-40B4-BE49-F238E27FC236}">
                <a16:creationId xmlns:a16="http://schemas.microsoft.com/office/drawing/2014/main" id="{A4EE9124-1A58-A928-BDC4-AC47D4AFCBB5}"/>
              </a:ext>
            </a:extLst>
          </p:cNvPr>
          <p:cNvSpPr/>
          <p:nvPr/>
        </p:nvSpPr>
        <p:spPr>
          <a:xfrm>
            <a:off x="7086600" y="1609344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Pillars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Text 40">
            <a:extLst>
              <a:ext uri="{FF2B5EF4-FFF2-40B4-BE49-F238E27FC236}">
                <a16:creationId xmlns:a16="http://schemas.microsoft.com/office/drawing/2014/main" id="{A0D876E2-BB49-9582-86F5-D47ED0AA9C95}"/>
              </a:ext>
            </a:extLst>
          </p:cNvPr>
          <p:cNvSpPr/>
          <p:nvPr/>
        </p:nvSpPr>
        <p:spPr>
          <a:xfrm>
            <a:off x="7086600" y="192024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8D99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Thematic groupings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8D99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capabilities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Shape 41">
            <a:extLst>
              <a:ext uri="{FF2B5EF4-FFF2-40B4-BE49-F238E27FC236}">
                <a16:creationId xmlns:a16="http://schemas.microsoft.com/office/drawing/2014/main" id="{23DC6F6E-B705-F1EB-A30B-946B3F92C587}"/>
              </a:ext>
            </a:extLst>
          </p:cNvPr>
          <p:cNvSpPr/>
          <p:nvPr/>
        </p:nvSpPr>
        <p:spPr>
          <a:xfrm>
            <a:off x="7589520" y="2542032"/>
            <a:ext cx="0" cy="182880"/>
          </a:xfrm>
          <a:prstGeom prst="line">
            <a:avLst/>
          </a:prstGeom>
          <a:noFill/>
          <a:ln w="15240">
            <a:solidFill>
              <a:srgbClr val="8D99A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7" name="Shape 42">
            <a:extLst>
              <a:ext uri="{FF2B5EF4-FFF2-40B4-BE49-F238E27FC236}">
                <a16:creationId xmlns:a16="http://schemas.microsoft.com/office/drawing/2014/main" id="{66A7C68E-49CB-E414-BCEF-269C5CD09421}"/>
              </a:ext>
            </a:extLst>
          </p:cNvPr>
          <p:cNvSpPr/>
          <p:nvPr/>
        </p:nvSpPr>
        <p:spPr>
          <a:xfrm>
            <a:off x="6309360" y="2724912"/>
            <a:ext cx="2560320" cy="1005840"/>
          </a:xfrm>
          <a:prstGeom prst="rect">
            <a:avLst/>
          </a:prstGeom>
          <a:solidFill>
            <a:srgbClr val="3A3C56"/>
          </a:solidFill>
          <a:ln w="1905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8" name="Text 43">
            <a:extLst>
              <a:ext uri="{FF2B5EF4-FFF2-40B4-BE49-F238E27FC236}">
                <a16:creationId xmlns:a16="http://schemas.microsoft.com/office/drawing/2014/main" id="{AC329395-CC50-7F9E-D22B-47514D016233}"/>
              </a:ext>
            </a:extLst>
          </p:cNvPr>
          <p:cNvSpPr/>
          <p:nvPr/>
        </p:nvSpPr>
        <p:spPr>
          <a:xfrm>
            <a:off x="6309360" y="2770632"/>
            <a:ext cx="777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Text 44">
            <a:extLst>
              <a:ext uri="{FF2B5EF4-FFF2-40B4-BE49-F238E27FC236}">
                <a16:creationId xmlns:a16="http://schemas.microsoft.com/office/drawing/2014/main" id="{5F820F48-5A0E-FCDE-68EC-F7A4FBBE89D3}"/>
              </a:ext>
            </a:extLst>
          </p:cNvPr>
          <p:cNvSpPr/>
          <p:nvPr/>
        </p:nvSpPr>
        <p:spPr>
          <a:xfrm>
            <a:off x="7086600" y="2798064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Capabilities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Text 45">
            <a:extLst>
              <a:ext uri="{FF2B5EF4-FFF2-40B4-BE49-F238E27FC236}">
                <a16:creationId xmlns:a16="http://schemas.microsoft.com/office/drawing/2014/main" id="{1DCAF12C-2A76-951E-1792-2C8542516C01}"/>
              </a:ext>
            </a:extLst>
          </p:cNvPr>
          <p:cNvSpPr/>
          <p:nvPr/>
        </p:nvSpPr>
        <p:spPr>
          <a:xfrm>
            <a:off x="7086600" y="310896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8D99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a TRE must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8D99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 able to do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Shape 46">
            <a:extLst>
              <a:ext uri="{FF2B5EF4-FFF2-40B4-BE49-F238E27FC236}">
                <a16:creationId xmlns:a16="http://schemas.microsoft.com/office/drawing/2014/main" id="{15B187D2-C7A8-A9B3-A25C-6DB757226305}"/>
              </a:ext>
            </a:extLst>
          </p:cNvPr>
          <p:cNvSpPr/>
          <p:nvPr/>
        </p:nvSpPr>
        <p:spPr>
          <a:xfrm>
            <a:off x="7589520" y="3730752"/>
            <a:ext cx="0" cy="182880"/>
          </a:xfrm>
          <a:prstGeom prst="line">
            <a:avLst/>
          </a:prstGeom>
          <a:noFill/>
          <a:ln w="15240">
            <a:solidFill>
              <a:srgbClr val="8D99A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2" name="Shape 47">
            <a:extLst>
              <a:ext uri="{FF2B5EF4-FFF2-40B4-BE49-F238E27FC236}">
                <a16:creationId xmlns:a16="http://schemas.microsoft.com/office/drawing/2014/main" id="{CEA2FFB5-15B4-CE79-4342-B02229BA8C85}"/>
              </a:ext>
            </a:extLst>
          </p:cNvPr>
          <p:cNvSpPr/>
          <p:nvPr/>
        </p:nvSpPr>
        <p:spPr>
          <a:xfrm>
            <a:off x="6309360" y="3913632"/>
            <a:ext cx="2560320" cy="1005840"/>
          </a:xfrm>
          <a:prstGeom prst="rect">
            <a:avLst/>
          </a:prstGeom>
          <a:solidFill>
            <a:srgbClr val="3A3C56"/>
          </a:solidFill>
          <a:ln w="1905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3" name="Text 48">
            <a:extLst>
              <a:ext uri="{FF2B5EF4-FFF2-40B4-BE49-F238E27FC236}">
                <a16:creationId xmlns:a16="http://schemas.microsoft.com/office/drawing/2014/main" id="{CB34078D-1738-8D69-CD07-2DBB5AF8B5FC}"/>
              </a:ext>
            </a:extLst>
          </p:cNvPr>
          <p:cNvSpPr/>
          <p:nvPr/>
        </p:nvSpPr>
        <p:spPr>
          <a:xfrm>
            <a:off x="6309360" y="3959352"/>
            <a:ext cx="777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185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Text 49">
            <a:extLst>
              <a:ext uri="{FF2B5EF4-FFF2-40B4-BE49-F238E27FC236}">
                <a16:creationId xmlns:a16="http://schemas.microsoft.com/office/drawing/2014/main" id="{965D3CAB-537D-D21A-42E3-00AD5468B234}"/>
              </a:ext>
            </a:extLst>
          </p:cNvPr>
          <p:cNvSpPr/>
          <p:nvPr/>
        </p:nvSpPr>
        <p:spPr>
          <a:xfrm>
            <a:off x="7086600" y="3986784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Statements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Text 50">
            <a:extLst>
              <a:ext uri="{FF2B5EF4-FFF2-40B4-BE49-F238E27FC236}">
                <a16:creationId xmlns:a16="http://schemas.microsoft.com/office/drawing/2014/main" id="{3886F3FE-21F5-0EB9-9BB8-096B9F83AC2B}"/>
              </a:ext>
            </a:extLst>
          </p:cNvPr>
          <p:cNvSpPr/>
          <p:nvPr/>
        </p:nvSpPr>
        <p:spPr>
          <a:xfrm>
            <a:off x="7086600" y="429768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8D99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Mandatory, Recommended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8D99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 Optional requirements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456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3"/>
</p:tagLst>
</file>

<file path=ppt/theme/theme1.xml><?xml version="1.0" encoding="utf-8"?>
<a:theme xmlns:a="http://schemas.openxmlformats.org/drawingml/2006/main" name="2_DARE UK 2">
  <a:themeElements>
    <a:clrScheme name="DARE UK Theme Colours">
      <a:dk1>
        <a:srgbClr val="282832"/>
      </a:dk1>
      <a:lt1>
        <a:srgbClr val="FAFAFA"/>
      </a:lt1>
      <a:dk2>
        <a:srgbClr val="000000"/>
      </a:dk2>
      <a:lt2>
        <a:srgbClr val="FAFAFA"/>
      </a:lt2>
      <a:accent1>
        <a:srgbClr val="282832"/>
      </a:accent1>
      <a:accent2>
        <a:srgbClr val="00DCFF"/>
      </a:accent2>
      <a:accent3>
        <a:srgbClr val="FF7A94"/>
      </a:accent3>
      <a:accent4>
        <a:srgbClr val="FFCE64"/>
      </a:accent4>
      <a:accent5>
        <a:srgbClr val="00DBA8"/>
      </a:accent5>
      <a:accent6>
        <a:srgbClr val="4866FA"/>
      </a:accent6>
      <a:hlink>
        <a:srgbClr val="967CFF"/>
      </a:hlink>
      <a:folHlink>
        <a:srgbClr val="967C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RE UK 2">
  <a:themeElements>
    <a:clrScheme name="DARE UK Theme Colours">
      <a:dk1>
        <a:srgbClr val="282832"/>
      </a:dk1>
      <a:lt1>
        <a:srgbClr val="FAFAFA"/>
      </a:lt1>
      <a:dk2>
        <a:srgbClr val="000000"/>
      </a:dk2>
      <a:lt2>
        <a:srgbClr val="FAFAFA"/>
      </a:lt2>
      <a:accent1>
        <a:srgbClr val="282832"/>
      </a:accent1>
      <a:accent2>
        <a:srgbClr val="00DCFF"/>
      </a:accent2>
      <a:accent3>
        <a:srgbClr val="FF7A94"/>
      </a:accent3>
      <a:accent4>
        <a:srgbClr val="FFCE64"/>
      </a:accent4>
      <a:accent5>
        <a:srgbClr val="00DBA8"/>
      </a:accent5>
      <a:accent6>
        <a:srgbClr val="4866FA"/>
      </a:accent6>
      <a:hlink>
        <a:srgbClr val="967CFF"/>
      </a:hlink>
      <a:folHlink>
        <a:srgbClr val="BFB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DARE UK 2">
  <a:themeElements>
    <a:clrScheme name="DARE UK Theme Colours">
      <a:dk1>
        <a:srgbClr val="282832"/>
      </a:dk1>
      <a:lt1>
        <a:srgbClr val="FAFAFA"/>
      </a:lt1>
      <a:dk2>
        <a:srgbClr val="000000"/>
      </a:dk2>
      <a:lt2>
        <a:srgbClr val="FAFAFA"/>
      </a:lt2>
      <a:accent1>
        <a:srgbClr val="282832"/>
      </a:accent1>
      <a:accent2>
        <a:srgbClr val="00DCFF"/>
      </a:accent2>
      <a:accent3>
        <a:srgbClr val="FF7A94"/>
      </a:accent3>
      <a:accent4>
        <a:srgbClr val="FFCE64"/>
      </a:accent4>
      <a:accent5>
        <a:srgbClr val="00DBA8"/>
      </a:accent5>
      <a:accent6>
        <a:srgbClr val="4866FA"/>
      </a:accent6>
      <a:hlink>
        <a:srgbClr val="967CFF"/>
      </a:hlink>
      <a:folHlink>
        <a:srgbClr val="967C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DARE UK 2">
  <a:themeElements>
    <a:clrScheme name="DARE UK Theme Colours">
      <a:dk1>
        <a:srgbClr val="282832"/>
      </a:dk1>
      <a:lt1>
        <a:srgbClr val="FAFAFA"/>
      </a:lt1>
      <a:dk2>
        <a:srgbClr val="000000"/>
      </a:dk2>
      <a:lt2>
        <a:srgbClr val="FAFAFA"/>
      </a:lt2>
      <a:accent1>
        <a:srgbClr val="282832"/>
      </a:accent1>
      <a:accent2>
        <a:srgbClr val="00DCFF"/>
      </a:accent2>
      <a:accent3>
        <a:srgbClr val="FF7A94"/>
      </a:accent3>
      <a:accent4>
        <a:srgbClr val="FFCE64"/>
      </a:accent4>
      <a:accent5>
        <a:srgbClr val="00DBA8"/>
      </a:accent5>
      <a:accent6>
        <a:srgbClr val="4866FA"/>
      </a:accent6>
      <a:hlink>
        <a:srgbClr val="967CFF"/>
      </a:hlink>
      <a:folHlink>
        <a:srgbClr val="BFB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University of Dundee">
      <a:dk1>
        <a:srgbClr val="3B3B3B"/>
      </a:dk1>
      <a:lt1>
        <a:srgbClr val="FFFFFF"/>
      </a:lt1>
      <a:dk2>
        <a:srgbClr val="4265E1"/>
      </a:dk2>
      <a:lt2>
        <a:srgbClr val="E7E6E6"/>
      </a:lt2>
      <a:accent1>
        <a:srgbClr val="4472C4"/>
      </a:accent1>
      <a:accent2>
        <a:srgbClr val="ED7D31"/>
      </a:accent2>
      <a:accent3>
        <a:srgbClr val="E1E1E1"/>
      </a:accent3>
      <a:accent4>
        <a:srgbClr val="FFC000"/>
      </a:accent4>
      <a:accent5>
        <a:srgbClr val="5B9BD5"/>
      </a:accent5>
      <a:accent6>
        <a:srgbClr val="70AD47"/>
      </a:accent6>
      <a:hlink>
        <a:srgbClr val="4265E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ty-of-Dundee-Template-2023" id="{8C7AA7F6-92F4-44E3-9DE8-6955270F46BE}" vid="{353E55A7-382A-4FFD-9433-EDB6E2FF4004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857052b-8aa7-4293-b5b2-9f3629eb537e">
      <Terms xmlns="http://schemas.microsoft.com/office/infopath/2007/PartnerControls"/>
    </lcf76f155ced4ddcb4097134ff3c332f>
    <TaxCatchAll xmlns="bed5659d-0a9f-4924-a6e2-8e15df8c6e7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3204E8EFC88846A9479F462B4687F5" ma:contentTypeVersion="15" ma:contentTypeDescription="Create a new document." ma:contentTypeScope="" ma:versionID="c53a3d6000a22293a7120c96f21fd924">
  <xsd:schema xmlns:xsd="http://www.w3.org/2001/XMLSchema" xmlns:xs="http://www.w3.org/2001/XMLSchema" xmlns:p="http://schemas.microsoft.com/office/2006/metadata/properties" xmlns:ns2="c857052b-8aa7-4293-b5b2-9f3629eb537e" xmlns:ns3="bed5659d-0a9f-4924-a6e2-8e15df8c6e7c" targetNamespace="http://schemas.microsoft.com/office/2006/metadata/properties" ma:root="true" ma:fieldsID="073eb84899fc36f9a8e18aa1c14d71a8" ns2:_="" ns3:_="">
    <xsd:import namespace="c857052b-8aa7-4293-b5b2-9f3629eb537e"/>
    <xsd:import namespace="bed5659d-0a9f-4924-a6e2-8e15df8c6e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57052b-8aa7-4293-b5b2-9f3629eb53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55643730-4106-43af-9ce9-7aa0c1c95a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d5659d-0a9f-4924-a6e2-8e15df8c6e7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a228341-f9d5-4c09-b7f7-171d86d7e195}" ma:internalName="TaxCatchAll" ma:showField="CatchAllData" ma:web="bed5659d-0a9f-4924-a6e2-8e15df8c6e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0A6808-E36C-4B02-A616-96BA93391792}">
  <ds:schemaRefs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c857052b-8aa7-4293-b5b2-9f3629eb537e"/>
    <ds:schemaRef ds:uri="bed5659d-0a9f-4924-a6e2-8e15df8c6e7c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F7D5BC0-3623-4797-9882-F56EF94597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C2421E-2338-4194-9219-49708AB744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57052b-8aa7-4293-b5b2-9f3629eb537e"/>
    <ds:schemaRef ds:uri="bed5659d-0a9f-4924-a6e2-8e15df8c6e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9117</TotalTime>
  <Words>1689</Words>
  <Application>Microsoft Macintosh PowerPoint</Application>
  <PresentationFormat>On-screen Show (16:9)</PresentationFormat>
  <Paragraphs>366</Paragraphs>
  <Slides>24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Lato</vt:lpstr>
      <vt:lpstr>Baxter Sans Pro Alt</vt:lpstr>
      <vt:lpstr>Arial</vt:lpstr>
      <vt:lpstr>Baxter Sans Core</vt:lpstr>
      <vt:lpstr>Calibri</vt:lpstr>
      <vt:lpstr>Source Sans Pro Light</vt:lpstr>
      <vt:lpstr>2_DARE UK 2</vt:lpstr>
      <vt:lpstr>DARE UK 2</vt:lpstr>
      <vt:lpstr>3_DARE UK 2</vt:lpstr>
      <vt:lpstr>1_DARE UK 2</vt:lpstr>
      <vt:lpstr>Office Theme</vt:lpstr>
      <vt:lpstr>PowerPoint Presentation</vt:lpstr>
      <vt:lpstr>Health Informatics Centre (HIC)</vt:lpstr>
      <vt:lpstr>HIC &amp; Scottish Safe Haven Network</vt:lpstr>
      <vt:lpstr>PowerPoint Presentation</vt:lpstr>
      <vt:lpstr>PowerPoint Presentation</vt:lpstr>
      <vt:lpstr>Why Does This Matter?</vt:lpstr>
      <vt:lpstr>Why Does this Matter?</vt:lpstr>
      <vt:lpstr>What is SATRE?</vt:lpstr>
      <vt:lpstr>SATRE is More Than a Specification</vt:lpstr>
      <vt:lpstr>The SATRE Capabilities</vt:lpstr>
      <vt:lpstr>The Specification Structure</vt:lpstr>
      <vt:lpstr>Importance levels — and a complete example</vt:lpstr>
      <vt:lpstr>How is SATRE Useful?</vt:lpstr>
      <vt:lpstr>SATRE v1.0</vt:lpstr>
      <vt:lpstr>SATRE v1.0</vt:lpstr>
      <vt:lpstr>What’s new in v2.0: Federation Pillar</vt:lpstr>
      <vt:lpstr>Real-World Data Exemplars</vt:lpstr>
      <vt:lpstr>Transparency and Openness – Core Principle</vt:lpstr>
      <vt:lpstr>A Truly Community-Led Specification</vt:lpstr>
      <vt:lpstr>Wider Context of SATRE</vt:lpstr>
      <vt:lpstr>International Impact</vt:lpstr>
      <vt:lpstr>SATRE</vt:lpstr>
      <vt:lpstr>Engagement Encouraged!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Judy Slape</dc:creator>
  <cp:lastModifiedBy>Christian Cole (Staff)</cp:lastModifiedBy>
  <cp:revision>4</cp:revision>
  <dcterms:created xsi:type="dcterms:W3CDTF">2021-01-08T10:34:48Z</dcterms:created>
  <dcterms:modified xsi:type="dcterms:W3CDTF">2026-06-16T10:15:23Z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0x0101002F3204E8EFC88846A9479F462B4687F5</vt:lpwstr>
  </property>
  <property fmtid="{D5CDD505-2E9C-101B-9397-08002B2CF9AE}" pid="3" name="MSIP_Label_a618d1e0-f5d7-4da7-8ddd-3b83021a2c85_Enabled">
    <vt:lpwstr>true</vt:lpwstr>
  </property>
  <property fmtid="{D5CDD505-2E9C-101B-9397-08002B2CF9AE}" pid="4" name="MSIP_Label_a618d1e0-f5d7-4da7-8ddd-3b83021a2c85_SetDate">
    <vt:lpwstr>2026-04-16T09:54:03Z</vt:lpwstr>
  </property>
  <property fmtid="{D5CDD505-2E9C-101B-9397-08002B2CF9AE}" pid="5" name="MSIP_Label_a618d1e0-f5d7-4da7-8ddd-3b83021a2c85_Method">
    <vt:lpwstr>Standard</vt:lpwstr>
  </property>
  <property fmtid="{D5CDD505-2E9C-101B-9397-08002B2CF9AE}" pid="6" name="MSIP_Label_a618d1e0-f5d7-4da7-8ddd-3b83021a2c85_Name">
    <vt:lpwstr>Private</vt:lpwstr>
  </property>
  <property fmtid="{D5CDD505-2E9C-101B-9397-08002B2CF9AE}" pid="7" name="MSIP_Label_a618d1e0-f5d7-4da7-8ddd-3b83021a2c85_SiteId">
    <vt:lpwstr>ae323139-093a-4d2a-81a6-5d334bcd9019</vt:lpwstr>
  </property>
  <property fmtid="{D5CDD505-2E9C-101B-9397-08002B2CF9AE}" pid="8" name="MSIP_Label_a618d1e0-f5d7-4da7-8ddd-3b83021a2c85_ActionId">
    <vt:lpwstr>24cfcc7b-c638-434e-a654-59ba5ea3147f</vt:lpwstr>
  </property>
  <property fmtid="{D5CDD505-2E9C-101B-9397-08002B2CF9AE}" pid="9" name="MSIP_Label_a618d1e0-f5d7-4da7-8ddd-3b83021a2c85_ContentBits">
    <vt:lpwstr>0</vt:lpwstr>
  </property>
  <property fmtid="{D5CDD505-2E9C-101B-9397-08002B2CF9AE}" pid="10" name="MSIP_Label_a618d1e0-f5d7-4da7-8ddd-3b83021a2c85_Tag">
    <vt:lpwstr>50, 3, 0, 1</vt:lpwstr>
  </property>
  <property fmtid="{D5CDD505-2E9C-101B-9397-08002B2CF9AE}" pid="11" name="MediaServiceImageTags">
    <vt:lpwstr/>
  </property>
</Properties>
</file>