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4"/>
  </p:sldMasterIdLst>
  <p:notesMasterIdLst>
    <p:notesMasterId r:id="rId18"/>
  </p:notesMasterIdLst>
  <p:sldIdLst>
    <p:sldId id="257" r:id="rId5"/>
    <p:sldId id="2134806468" r:id="rId6"/>
    <p:sldId id="2134806641" r:id="rId7"/>
    <p:sldId id="2134806652" r:id="rId8"/>
    <p:sldId id="2134806659" r:id="rId9"/>
    <p:sldId id="2134806655" r:id="rId10"/>
    <p:sldId id="2134806656" r:id="rId11"/>
    <p:sldId id="2134806660" r:id="rId12"/>
    <p:sldId id="2134806657" r:id="rId13"/>
    <p:sldId id="2134806658" r:id="rId14"/>
    <p:sldId id="2134806661" r:id="rId15"/>
    <p:sldId id="2134806636" r:id="rId16"/>
    <p:sldId id="25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0B41806-12C3-553E-8B1A-96F74CCBF9FB}" name="Robert Bryce" initials="RB" userId="S::robertbryce@Aridhia.net::7a76f777-9b40-47fe-b4da-f14d234ac698" providerId="AD"/>
  <p188:author id="{C1D38D77-7C61-6EA4-B76E-4371A4FC5377}" name="Kara Lasater" initials="" userId="S::KaraLasater@Aridhia.net::867a9f02-f4e7-49c3-92f5-e7d3ea19291c" providerId="AD"/>
  <p188:author id="{EB26E785-6224-DFD7-0586-7067E3CE52F3}" name="Ross Stiven" initials="RS" userId="S::rossstiven@aridhia.net::4cb08488-f6a2-4a03-b74a-362fe36054f5" providerId="AD"/>
  <p188:author id="{93D43F8F-49A1-F181-74F9-E7DB3BE99419}" name="Scott Russell" initials="SR" userId="S::scottrussell@Aridhia.net::9e7667fe-d074-4290-a3bd-96590a520136" providerId="AD"/>
  <p188:author id="{E90AA9A6-784B-4BC8-F82C-B575E526366C}" name="Ross Stiven" initials="RS" userId="S::rossstiven@Aridhia.net::4cb08488-f6a2-4a03-b74a-362fe36054f5" providerId="AD"/>
  <p188:author id="{F92012B4-C339-C89E-420C-84B4ED35A9BA}" name="Laura Shishodia" initials="LS" userId="S::laurashishodia@Aridhia.net::0e5400b7-c5c8-4727-af29-34edf67d54bf" providerId="AD"/>
  <p188:author id="{EDBA4BC2-C65B-38A2-530F-7D0614BDB288}" name="Gail Anderson" initials="GA" userId="S::gail.anderson@Aridhia.net::f3803830-0108-48b0-b057-7ede0a0670a1" providerId="AD"/>
  <p188:author id="{1CA9C6D5-C86D-2EA2-D533-B1DFD65405FD}" name="Scott Russell" initials="SR" userId="S::scottrussell@aridhia.net::9e7667fe-d074-4290-a3bd-96590a520136" providerId="AD"/>
  <p188:author id="{45FC05F3-B015-862C-DA0D-D79250455B4D}" name="David Sibbald" initials="DS" userId="S::davidsibbald@aridhia.net::a93f4945-c9ac-4e5a-bc80-f7ac05a1994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8556"/>
    <a:srgbClr val="25B1CD"/>
    <a:srgbClr val="389BC8"/>
    <a:srgbClr val="0A3F75"/>
    <a:srgbClr val="1B2B42"/>
    <a:srgbClr val="0077B5"/>
    <a:srgbClr val="1A2A41"/>
    <a:srgbClr val="3599B1"/>
    <a:srgbClr val="FFFFCC"/>
    <a:srgbClr val="2096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48E7EB6-086E-4FBA-BFC9-C920F9B544B6}" v="10" dt="2026-02-19T09:05:35.3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7C85EC-0329-488C-852B-B05706D6C9CF}" type="datetimeFigureOut">
              <a:rPr lang="en-GB" smtClean="0"/>
              <a:t>02/03/2026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98579E-CF63-48AD-B39E-95C0CCD57F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2994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98579E-CF63-48AD-B39E-95C0CCD57F6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8403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ridhia_Title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A57AB255-784B-7919-4F15-056BB35BDDDF}"/>
              </a:ext>
            </a:extLst>
          </p:cNvPr>
          <p:cNvSpPr/>
          <p:nvPr userDrawn="1"/>
        </p:nvSpPr>
        <p:spPr>
          <a:xfrm>
            <a:off x="1" y="4611996"/>
            <a:ext cx="12192000" cy="1446824"/>
          </a:xfrm>
          <a:prstGeom prst="rect">
            <a:avLst/>
          </a:prstGeom>
          <a:solidFill>
            <a:srgbClr val="00638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743166" y="3901371"/>
            <a:ext cx="10793051" cy="648000"/>
          </a:xfrm>
          <a:prstGeom prst="rect">
            <a:avLst/>
          </a:prstGeom>
        </p:spPr>
        <p:txBody>
          <a:bodyPr lIns="0" tIns="0" bIns="0">
            <a:noAutofit/>
          </a:bodyPr>
          <a:lstStyle>
            <a:lvl1pPr>
              <a:defRPr sz="3600" b="1" i="0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alibri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43166" y="4613020"/>
            <a:ext cx="8663301" cy="1436906"/>
          </a:xfrm>
          <a:prstGeom prst="rect">
            <a:avLst/>
          </a:prstGeom>
        </p:spPr>
        <p:txBody>
          <a:bodyPr lIns="0" tIns="234000">
            <a:noAutofit/>
          </a:bodyPr>
          <a:lstStyle>
            <a:lvl1pPr marL="0" indent="0" algn="l">
              <a:buNone/>
              <a:defRPr sz="2800" b="0" i="0" spc="100" baseline="0">
                <a:solidFill>
                  <a:srgbClr val="B2D0D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charset="0"/>
              </a:defRPr>
            </a:lvl1pPr>
            <a:lvl2pPr marL="6095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1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7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406467" y="4613020"/>
            <a:ext cx="2129750" cy="1436906"/>
          </a:xfrm>
          <a:prstGeom prst="rect">
            <a:avLst/>
          </a:prstGeom>
        </p:spPr>
        <p:txBody>
          <a:bodyPr tIns="252000" rIns="0">
            <a:noAutofit/>
          </a:bodyPr>
          <a:lstStyle>
            <a:lvl1pPr marL="0" indent="0" algn="ctr">
              <a:buNone/>
              <a:defRPr sz="2400" b="0" i="0" spc="100" baseline="0">
                <a:solidFill>
                  <a:srgbClr val="478CA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charset="0"/>
              </a:defRPr>
            </a:lvl1pPr>
            <a:lvl2pPr marL="609594" indent="0">
              <a:buNone/>
              <a:defRPr/>
            </a:lvl2pPr>
            <a:lvl3pPr marL="1219188" indent="0">
              <a:buNone/>
              <a:defRPr/>
            </a:lvl3pPr>
            <a:lvl4pPr marL="1828782" indent="0">
              <a:buNone/>
              <a:defRPr/>
            </a:lvl4pPr>
            <a:lvl5pPr marL="2438376" indent="0">
              <a:buNone/>
              <a:defRPr/>
            </a:lvl5pPr>
          </a:lstStyle>
          <a:p>
            <a:pPr lvl="0"/>
            <a:r>
              <a:rPr lang="en-US"/>
              <a:t>Month 2018</a:t>
            </a:r>
            <a:endParaRPr lang="en-GB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AC6F40E7-0FA3-5A83-13D2-C7DF2CBC6C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6214" r="28725"/>
          <a:stretch/>
        </p:blipFill>
        <p:spPr>
          <a:xfrm>
            <a:off x="8875307" y="633490"/>
            <a:ext cx="2447925" cy="108350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50630E9-FC50-8CD9-DA1B-3A72377EC88C}"/>
              </a:ext>
            </a:extLst>
          </p:cNvPr>
          <p:cNvSpPr/>
          <p:nvPr userDrawn="1"/>
        </p:nvSpPr>
        <p:spPr bwMode="auto">
          <a:xfrm>
            <a:off x="0" y="6049926"/>
            <a:ext cx="12192000" cy="807198"/>
          </a:xfrm>
          <a:prstGeom prst="rect">
            <a:avLst/>
          </a:prstGeom>
          <a:gradFill flip="none" rotWithShape="1">
            <a:gsLst>
              <a:gs pos="19000">
                <a:srgbClr val="1B2B42"/>
              </a:gs>
              <a:gs pos="100000">
                <a:srgbClr val="1B2B42">
                  <a:alpha val="0"/>
                </a:srgb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12191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6" b="0" i="0" u="none" strike="noStrike" cap="none" normalizeH="0" baseline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FA9670-D54A-7185-7789-12E58DEA1185}"/>
              </a:ext>
            </a:extLst>
          </p:cNvPr>
          <p:cNvSpPr txBox="1"/>
          <p:nvPr userDrawn="1"/>
        </p:nvSpPr>
        <p:spPr>
          <a:xfrm>
            <a:off x="10503372" y="6642628"/>
            <a:ext cx="1328410" cy="246221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indent="0" algn="r" defTabSz="5486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i="0" spc="0" baseline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Gill Sans MT" charset="0"/>
                <a:cs typeface="Gill Sans MT" charset="0"/>
              </a:rPr>
              <a:t>Slide </a:t>
            </a:r>
            <a:fld id="{45161DBE-4736-EE43-A824-AB4A2F59E3C4}" type="slidenum">
              <a:rPr lang="uk-UA" sz="900" b="0" i="0" spc="0" baseline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Gill Sans MT" charset="0"/>
                <a:cs typeface="Gill Sans MT" charset="0"/>
              </a:rPr>
              <a:pPr marL="0" marR="0" indent="0" algn="r" defTabSz="5486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900" b="0" i="0" spc="0" baseline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ea typeface="Gill Sans MT" charset="0"/>
              <a:cs typeface="Gill Sans MT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79D1FD-EED5-79E7-0BAD-0144C1A6EC9C}"/>
              </a:ext>
            </a:extLst>
          </p:cNvPr>
          <p:cNvSpPr txBox="1"/>
          <p:nvPr userDrawn="1"/>
        </p:nvSpPr>
        <p:spPr>
          <a:xfrm>
            <a:off x="360218" y="6642628"/>
            <a:ext cx="2160000" cy="246221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r>
              <a:rPr lang="en-US" sz="900" b="0" i="0" spc="0" baseline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Gill Sans MT" charset="0"/>
                <a:cs typeface="Gill Sans MT" charset="0"/>
              </a:rPr>
              <a:t>Copyright © Aridhia Informatics Ltd.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FFC055-71A1-EC33-444E-8A2B4FDABA48}"/>
              </a:ext>
            </a:extLst>
          </p:cNvPr>
          <p:cNvSpPr txBox="1"/>
          <p:nvPr userDrawn="1"/>
        </p:nvSpPr>
        <p:spPr>
          <a:xfrm>
            <a:off x="5016000" y="6642628"/>
            <a:ext cx="2160000" cy="246221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 algn="ctr"/>
            <a:r>
              <a:rPr lang="en-US" sz="900" b="1" i="0" spc="0" baseline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Gill Sans MT" charset="0"/>
                <a:cs typeface="Gill Sans MT" charset="0"/>
              </a:rPr>
              <a:t>Protective Marking: Confidential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E5BCDDA-14BF-C785-C3D7-49C9EEDF6388}"/>
              </a:ext>
            </a:extLst>
          </p:cNvPr>
          <p:cNvSpPr/>
          <p:nvPr userDrawn="1"/>
        </p:nvSpPr>
        <p:spPr>
          <a:xfrm>
            <a:off x="-1" y="-8894"/>
            <a:ext cx="12192001" cy="56407"/>
          </a:xfrm>
          <a:prstGeom prst="rect">
            <a:avLst/>
          </a:prstGeom>
          <a:solidFill>
            <a:srgbClr val="00638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0C5E67A-7AD8-0162-8D6B-88737BE3C9D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743056" y="-180542"/>
            <a:ext cx="791016" cy="871659"/>
            <a:chOff x="2755126" y="3312157"/>
            <a:chExt cx="1775637" cy="1956661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8E9CD617-B591-3101-0749-D059CFF2E68F}"/>
                </a:ext>
              </a:extLst>
            </p:cNvPr>
            <p:cNvSpPr/>
            <p:nvPr userDrawn="1"/>
          </p:nvSpPr>
          <p:spPr>
            <a:xfrm>
              <a:off x="2755126" y="3312157"/>
              <a:ext cx="1775637" cy="1956661"/>
            </a:xfrm>
            <a:prstGeom prst="roundRect">
              <a:avLst/>
            </a:prstGeom>
            <a:gradFill flip="none" rotWithShape="1">
              <a:gsLst>
                <a:gs pos="0">
                  <a:srgbClr val="AA0A28"/>
                </a:gs>
                <a:gs pos="100000">
                  <a:srgbClr val="A21441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6A972E37-AB72-5543-F536-0DB3D241B2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838450" y="3824084"/>
              <a:ext cx="1608987" cy="13164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92589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idhia_Final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2">
            <a:extLst>
              <a:ext uri="{FF2B5EF4-FFF2-40B4-BE49-F238E27FC236}">
                <a16:creationId xmlns:a16="http://schemas.microsoft.com/office/drawing/2014/main" id="{07272D0A-2AEA-40DD-B4B6-89B7FFFA5B8A}"/>
              </a:ext>
            </a:extLst>
          </p:cNvPr>
          <p:cNvSpPr txBox="1">
            <a:spLocks/>
          </p:cNvSpPr>
          <p:nvPr userDrawn="1"/>
        </p:nvSpPr>
        <p:spPr>
          <a:xfrm>
            <a:off x="1149114" y="4223236"/>
            <a:ext cx="9893772" cy="676111"/>
          </a:xfrm>
          <a:prstGeom prst="rect">
            <a:avLst/>
          </a:prstGeom>
        </p:spPr>
        <p:txBody>
          <a:bodyPr vert="horz" lIns="72000" tIns="36000" rIns="72000" bIns="36000" rtlCol="0" anchor="t" anchorCtr="0">
            <a:noAutofit/>
          </a:bodyPr>
          <a:lstStyle>
            <a:lvl1pPr algn="l" defTabSz="609594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A415A"/>
                </a:solidFill>
                <a:latin typeface="Tw Cen MT"/>
                <a:ea typeface="+mj-ea"/>
                <a:cs typeface="Tw Cen MT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sz="2000">
                <a:solidFill>
                  <a:schemeClr val="bg1"/>
                </a:solidFill>
                <a:latin typeface="+mn-lt"/>
                <a:ea typeface="Gill Sans MT" charset="0"/>
                <a:cs typeface="Gill Sans MT" charset="0"/>
              </a:rPr>
              <a:t>info@aridhia.com | @aridhia | www.aridhia.com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FF379EA-AD90-C996-4785-76DAF04095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6214" r="28725"/>
          <a:stretch/>
        </p:blipFill>
        <p:spPr>
          <a:xfrm>
            <a:off x="4081482" y="2073347"/>
            <a:ext cx="4029036" cy="178333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800CF55-BA03-6F84-DF30-39D4DEF9771A}"/>
              </a:ext>
            </a:extLst>
          </p:cNvPr>
          <p:cNvSpPr/>
          <p:nvPr userDrawn="1"/>
        </p:nvSpPr>
        <p:spPr bwMode="auto">
          <a:xfrm>
            <a:off x="0" y="6049926"/>
            <a:ext cx="12192000" cy="807198"/>
          </a:xfrm>
          <a:prstGeom prst="rect">
            <a:avLst/>
          </a:prstGeom>
          <a:gradFill flip="none" rotWithShape="1">
            <a:gsLst>
              <a:gs pos="19000">
                <a:srgbClr val="1B2B42"/>
              </a:gs>
              <a:gs pos="100000">
                <a:srgbClr val="1B2B42">
                  <a:alpha val="0"/>
                </a:srgb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12191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6" b="0" i="0" u="none" strike="noStrike" cap="none" normalizeH="0" baseline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5FB74F-69D8-3BE4-5C3A-95353DF9A460}"/>
              </a:ext>
            </a:extLst>
          </p:cNvPr>
          <p:cNvSpPr txBox="1"/>
          <p:nvPr userDrawn="1"/>
        </p:nvSpPr>
        <p:spPr>
          <a:xfrm>
            <a:off x="5016000" y="6642628"/>
            <a:ext cx="2160000" cy="246221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 algn="ctr"/>
            <a:r>
              <a:rPr lang="en-US" sz="900" b="1" i="0" spc="0" baseline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Gill Sans MT" charset="0"/>
                <a:cs typeface="Gill Sans MT" charset="0"/>
              </a:rPr>
              <a:t>Protective Marking: Confidential </a:t>
            </a:r>
          </a:p>
        </p:txBody>
      </p:sp>
    </p:spTree>
    <p:extLst>
      <p:ext uri="{BB962C8B-B14F-4D97-AF65-F5344CB8AC3E}">
        <p14:creationId xmlns:p14="http://schemas.microsoft.com/office/powerpoint/2010/main" val="1549948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allAtOnce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C256B50-96D5-42E1-A5AC-0B00793BD5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855375" y="408061"/>
            <a:ext cx="956747" cy="44731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7776E1C9-D311-4B29-86E2-913FCEE1192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3166" y="3788131"/>
            <a:ext cx="10793051" cy="750791"/>
          </a:xfrm>
          <a:prstGeom prst="rect">
            <a:avLst/>
          </a:prstGeom>
        </p:spPr>
        <p:txBody>
          <a:bodyPr lIns="0" tIns="0" bIns="0">
            <a:noAutofit/>
          </a:bodyPr>
          <a:lstStyle>
            <a:lvl1pPr>
              <a:defRPr sz="4000" b="1" i="0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alibri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4204AE93-DD83-4AFE-A9AA-D60B0E967EB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3166" y="4549371"/>
            <a:ext cx="8663301" cy="1437931"/>
          </a:xfrm>
          <a:prstGeom prst="rect">
            <a:avLst/>
          </a:prstGeom>
        </p:spPr>
        <p:txBody>
          <a:bodyPr lIns="0" tIns="234000">
            <a:noAutofit/>
          </a:bodyPr>
          <a:lstStyle>
            <a:lvl1pPr marL="0" indent="0" algn="l">
              <a:buNone/>
              <a:defRPr sz="2400" b="0" i="0" spc="100" baseline="0">
                <a:solidFill>
                  <a:srgbClr val="478CA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charset="0"/>
              </a:defRPr>
            </a:lvl1pPr>
            <a:lvl2pPr marL="6095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1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7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320581C-FD93-E7AB-297F-CE54CAAE1F8C}"/>
              </a:ext>
            </a:extLst>
          </p:cNvPr>
          <p:cNvSpPr/>
          <p:nvPr userDrawn="1"/>
        </p:nvSpPr>
        <p:spPr bwMode="auto">
          <a:xfrm>
            <a:off x="0" y="6049926"/>
            <a:ext cx="12192000" cy="807198"/>
          </a:xfrm>
          <a:prstGeom prst="rect">
            <a:avLst/>
          </a:prstGeom>
          <a:gradFill flip="none" rotWithShape="1">
            <a:gsLst>
              <a:gs pos="19000">
                <a:srgbClr val="1B2B42"/>
              </a:gs>
              <a:gs pos="100000">
                <a:srgbClr val="1B2B42">
                  <a:alpha val="0"/>
                </a:srgb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12191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6" b="0" i="0" u="none" strike="noStrike" cap="none" normalizeH="0" baseline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0DB453-8CFF-1B6F-5078-E2ABBED893F8}"/>
              </a:ext>
            </a:extLst>
          </p:cNvPr>
          <p:cNvSpPr txBox="1"/>
          <p:nvPr userDrawn="1"/>
        </p:nvSpPr>
        <p:spPr>
          <a:xfrm>
            <a:off x="10503372" y="6642628"/>
            <a:ext cx="1328410" cy="246221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indent="0" algn="r" defTabSz="5486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i="0" spc="0" baseline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Gill Sans MT" charset="0"/>
                <a:cs typeface="Gill Sans MT" charset="0"/>
              </a:rPr>
              <a:t>Slide </a:t>
            </a:r>
            <a:fld id="{45161DBE-4736-EE43-A824-AB4A2F59E3C4}" type="slidenum">
              <a:rPr lang="uk-UA" sz="900" b="0" i="0" spc="0" baseline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Gill Sans MT" charset="0"/>
                <a:cs typeface="Gill Sans MT" charset="0"/>
              </a:rPr>
              <a:pPr marL="0" marR="0" indent="0" algn="r" defTabSz="5486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900" b="0" i="0" spc="0" baseline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ea typeface="Gill Sans MT" charset="0"/>
              <a:cs typeface="Gill Sans MT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98979DF-899A-0FB4-E22A-AE929E6FF71C}"/>
              </a:ext>
            </a:extLst>
          </p:cNvPr>
          <p:cNvSpPr txBox="1"/>
          <p:nvPr userDrawn="1"/>
        </p:nvSpPr>
        <p:spPr>
          <a:xfrm>
            <a:off x="360218" y="6642628"/>
            <a:ext cx="2160000" cy="246221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r>
              <a:rPr lang="en-US" sz="900" b="0" i="0" spc="0" baseline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Gill Sans MT" charset="0"/>
                <a:cs typeface="Gill Sans MT" charset="0"/>
              </a:rPr>
              <a:t>Copyright © Aridhia Informatics Ltd.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42C7FB-E10A-DE51-D17A-45ACD4E8D37F}"/>
              </a:ext>
            </a:extLst>
          </p:cNvPr>
          <p:cNvSpPr txBox="1"/>
          <p:nvPr userDrawn="1"/>
        </p:nvSpPr>
        <p:spPr>
          <a:xfrm>
            <a:off x="5016000" y="6642628"/>
            <a:ext cx="2160000" cy="246221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 algn="ctr"/>
            <a:r>
              <a:rPr lang="en-US" sz="900" b="1" i="0" spc="0" baseline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Gill Sans MT" charset="0"/>
                <a:cs typeface="Gill Sans MT" charset="0"/>
              </a:rPr>
              <a:t>Protective Marking: Confidential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94F0CE2-5964-52B2-BD52-EDFD8B93D220}"/>
              </a:ext>
            </a:extLst>
          </p:cNvPr>
          <p:cNvSpPr/>
          <p:nvPr userDrawn="1"/>
        </p:nvSpPr>
        <p:spPr>
          <a:xfrm>
            <a:off x="-1" y="-8894"/>
            <a:ext cx="12192001" cy="56407"/>
          </a:xfrm>
          <a:prstGeom prst="rect">
            <a:avLst/>
          </a:prstGeom>
          <a:solidFill>
            <a:srgbClr val="00638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5F57217-A86A-EBB3-8ECD-6B26357051A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743056" y="-180542"/>
            <a:ext cx="791016" cy="871659"/>
            <a:chOff x="2755126" y="3312157"/>
            <a:chExt cx="1775637" cy="1956661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6431E17A-1C27-3CE4-F3A5-2CA1172AC7D7}"/>
                </a:ext>
              </a:extLst>
            </p:cNvPr>
            <p:cNvSpPr/>
            <p:nvPr userDrawn="1"/>
          </p:nvSpPr>
          <p:spPr>
            <a:xfrm>
              <a:off x="2755126" y="3312157"/>
              <a:ext cx="1775637" cy="1956661"/>
            </a:xfrm>
            <a:prstGeom prst="roundRect">
              <a:avLst/>
            </a:prstGeom>
            <a:gradFill flip="none" rotWithShape="1">
              <a:gsLst>
                <a:gs pos="0">
                  <a:srgbClr val="AA0A28"/>
                </a:gs>
                <a:gs pos="100000">
                  <a:srgbClr val="A21441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183EDA52-A1D9-809A-D71C-12954BCF64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838450" y="3824084"/>
              <a:ext cx="1608987" cy="13164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67670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9228FC-D674-414C-B2AD-410DDD0F07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5BAF13-2CF9-48BA-9271-B4FF5AB01A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DF85135-584C-48B7-AC4D-16D4DE42B9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855375" y="408061"/>
            <a:ext cx="956747" cy="447310"/>
          </a:xfrm>
          <a:prstGeom prst="rect">
            <a:avLst/>
          </a:prstGeom>
        </p:spPr>
      </p:pic>
      <p:sp>
        <p:nvSpPr>
          <p:cNvPr id="14" name="Text Placeholder 47">
            <a:extLst>
              <a:ext uri="{FF2B5EF4-FFF2-40B4-BE49-F238E27FC236}">
                <a16:creationId xmlns:a16="http://schemas.microsoft.com/office/drawing/2014/main" id="{B35BC0E3-D5D2-4D7C-8363-0689126DEDE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9788" y="1182436"/>
            <a:ext cx="10515600" cy="4316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/>
              <a:t>Insert Title Here</a:t>
            </a:r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DE352E9-64DC-0330-7597-FE966FF36963}"/>
              </a:ext>
            </a:extLst>
          </p:cNvPr>
          <p:cNvSpPr/>
          <p:nvPr userDrawn="1"/>
        </p:nvSpPr>
        <p:spPr bwMode="auto">
          <a:xfrm>
            <a:off x="0" y="6049926"/>
            <a:ext cx="12192000" cy="807198"/>
          </a:xfrm>
          <a:prstGeom prst="rect">
            <a:avLst/>
          </a:prstGeom>
          <a:gradFill flip="none" rotWithShape="1">
            <a:gsLst>
              <a:gs pos="19000">
                <a:srgbClr val="1B2B42"/>
              </a:gs>
              <a:gs pos="100000">
                <a:srgbClr val="1B2B42">
                  <a:alpha val="0"/>
                </a:srgb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12191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6" b="0" i="0" u="none" strike="noStrike" cap="none" normalizeH="0" baseline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8FE030A-FB86-8D89-C451-FCE9B057F932}"/>
              </a:ext>
            </a:extLst>
          </p:cNvPr>
          <p:cNvSpPr txBox="1"/>
          <p:nvPr userDrawn="1"/>
        </p:nvSpPr>
        <p:spPr>
          <a:xfrm>
            <a:off x="10503372" y="6642628"/>
            <a:ext cx="1328410" cy="246221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indent="0" algn="r" defTabSz="5486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i="0" spc="0" baseline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Gill Sans MT" charset="0"/>
                <a:cs typeface="Gill Sans MT" charset="0"/>
              </a:rPr>
              <a:t>Slide </a:t>
            </a:r>
            <a:fld id="{45161DBE-4736-EE43-A824-AB4A2F59E3C4}" type="slidenum">
              <a:rPr lang="uk-UA" sz="900" b="0" i="0" spc="0" baseline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Gill Sans MT" charset="0"/>
                <a:cs typeface="Gill Sans MT" charset="0"/>
              </a:rPr>
              <a:pPr marL="0" marR="0" indent="0" algn="r" defTabSz="5486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900" b="0" i="0" spc="0" baseline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ea typeface="Gill Sans MT" charset="0"/>
              <a:cs typeface="Gill Sans MT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01EFBB0-7404-0D52-C299-90DCC97B108C}"/>
              </a:ext>
            </a:extLst>
          </p:cNvPr>
          <p:cNvSpPr txBox="1"/>
          <p:nvPr userDrawn="1"/>
        </p:nvSpPr>
        <p:spPr>
          <a:xfrm>
            <a:off x="360218" y="6642628"/>
            <a:ext cx="2160000" cy="246221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r>
              <a:rPr lang="en-US" sz="900" b="0" i="0" spc="0" baseline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Gill Sans MT" charset="0"/>
                <a:cs typeface="Gill Sans MT" charset="0"/>
              </a:rPr>
              <a:t>Copyright © Aridhia Informatics Ltd.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BBBA0B3-6E82-2FD7-48ED-2519159E0D96}"/>
              </a:ext>
            </a:extLst>
          </p:cNvPr>
          <p:cNvSpPr txBox="1"/>
          <p:nvPr userDrawn="1"/>
        </p:nvSpPr>
        <p:spPr>
          <a:xfrm>
            <a:off x="5016000" y="6642628"/>
            <a:ext cx="2160000" cy="246221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 algn="ctr"/>
            <a:r>
              <a:rPr lang="en-US" sz="900" b="1" i="0" spc="0" baseline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Gill Sans MT" charset="0"/>
                <a:cs typeface="Gill Sans MT" charset="0"/>
              </a:rPr>
              <a:t>Protective Marking: Confidential </a:t>
            </a:r>
          </a:p>
        </p:txBody>
      </p:sp>
    </p:spTree>
    <p:extLst>
      <p:ext uri="{BB962C8B-B14F-4D97-AF65-F5344CB8AC3E}">
        <p14:creationId xmlns:p14="http://schemas.microsoft.com/office/powerpoint/2010/main" val="3537699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9CA095-B4E8-499E-AEF6-92F60284F5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77209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00" b="1">
                <a:solidFill>
                  <a:srgbClr val="2096AE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D300B3-EA50-4A4A-A70F-56D675D950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FDBAD4-A646-4C85-985A-A4A4E04A78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77209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00" b="1">
                <a:solidFill>
                  <a:srgbClr val="2096AE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12419A-4DA3-4757-A75D-776E21B4B6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9720208-0158-4698-88E2-A719FA1ECF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855375" y="408061"/>
            <a:ext cx="956747" cy="447310"/>
          </a:xfrm>
          <a:prstGeom prst="rect">
            <a:avLst/>
          </a:prstGeom>
        </p:spPr>
      </p:pic>
      <p:sp>
        <p:nvSpPr>
          <p:cNvPr id="15" name="Text Placeholder 47">
            <a:extLst>
              <a:ext uri="{FF2B5EF4-FFF2-40B4-BE49-F238E27FC236}">
                <a16:creationId xmlns:a16="http://schemas.microsoft.com/office/drawing/2014/main" id="{75F8B973-DE25-432A-9C2D-DD15C42C97E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9788" y="1182436"/>
            <a:ext cx="10515600" cy="4316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/>
              <a:t>Insert Title Here</a:t>
            </a:r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976C1F8-11C4-8390-5E42-0B0972BE1EC8}"/>
              </a:ext>
            </a:extLst>
          </p:cNvPr>
          <p:cNvSpPr/>
          <p:nvPr userDrawn="1"/>
        </p:nvSpPr>
        <p:spPr bwMode="auto">
          <a:xfrm>
            <a:off x="0" y="6049926"/>
            <a:ext cx="12192000" cy="807198"/>
          </a:xfrm>
          <a:prstGeom prst="rect">
            <a:avLst/>
          </a:prstGeom>
          <a:gradFill flip="none" rotWithShape="1">
            <a:gsLst>
              <a:gs pos="19000">
                <a:srgbClr val="1B2B42"/>
              </a:gs>
              <a:gs pos="100000">
                <a:srgbClr val="1B2B42">
                  <a:alpha val="0"/>
                </a:srgb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12191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6" b="0" i="0" u="none" strike="noStrike" cap="none" normalizeH="0" baseline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14CC635-A00A-6425-B72F-71F7FFF4E9A2}"/>
              </a:ext>
            </a:extLst>
          </p:cNvPr>
          <p:cNvSpPr txBox="1"/>
          <p:nvPr userDrawn="1"/>
        </p:nvSpPr>
        <p:spPr>
          <a:xfrm>
            <a:off x="10503372" y="6642628"/>
            <a:ext cx="1328410" cy="246221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indent="0" algn="r" defTabSz="5486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i="0" spc="0" baseline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Gill Sans MT" charset="0"/>
                <a:cs typeface="Gill Sans MT" charset="0"/>
              </a:rPr>
              <a:t>Slide </a:t>
            </a:r>
            <a:fld id="{45161DBE-4736-EE43-A824-AB4A2F59E3C4}" type="slidenum">
              <a:rPr lang="uk-UA" sz="900" b="0" i="0" spc="0" baseline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Gill Sans MT" charset="0"/>
                <a:cs typeface="Gill Sans MT" charset="0"/>
              </a:rPr>
              <a:pPr marL="0" marR="0" indent="0" algn="r" defTabSz="5486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900" b="0" i="0" spc="0" baseline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ea typeface="Gill Sans MT" charset="0"/>
              <a:cs typeface="Gill Sans MT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CE6F961-2BAF-4B5C-232C-EEB18CA82E4B}"/>
              </a:ext>
            </a:extLst>
          </p:cNvPr>
          <p:cNvSpPr txBox="1"/>
          <p:nvPr userDrawn="1"/>
        </p:nvSpPr>
        <p:spPr>
          <a:xfrm>
            <a:off x="360218" y="6642628"/>
            <a:ext cx="2160000" cy="246221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r>
              <a:rPr lang="en-US" sz="900" b="0" i="0" spc="0" baseline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Gill Sans MT" charset="0"/>
                <a:cs typeface="Gill Sans MT" charset="0"/>
              </a:rPr>
              <a:t>Copyright © Aridhia Informatics Ltd.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A341F15-E59F-7AE6-5E04-9149CBA8CECE}"/>
              </a:ext>
            </a:extLst>
          </p:cNvPr>
          <p:cNvSpPr txBox="1"/>
          <p:nvPr userDrawn="1"/>
        </p:nvSpPr>
        <p:spPr>
          <a:xfrm>
            <a:off x="5016000" y="6642628"/>
            <a:ext cx="2160000" cy="246221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 algn="ctr"/>
            <a:r>
              <a:rPr lang="en-US" sz="900" b="1" i="0" spc="0" baseline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Gill Sans MT" charset="0"/>
                <a:cs typeface="Gill Sans MT" charset="0"/>
              </a:rPr>
              <a:t>Protective Marking: Confidential </a:t>
            </a:r>
          </a:p>
        </p:txBody>
      </p:sp>
    </p:spTree>
    <p:extLst>
      <p:ext uri="{BB962C8B-B14F-4D97-AF65-F5344CB8AC3E}">
        <p14:creationId xmlns:p14="http://schemas.microsoft.com/office/powerpoint/2010/main" val="450151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7847029-3491-4D87-AB3B-66869BB8CC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855375" y="408061"/>
            <a:ext cx="956747" cy="447310"/>
          </a:xfrm>
          <a:prstGeom prst="rect">
            <a:avLst/>
          </a:prstGeom>
        </p:spPr>
      </p:pic>
      <p:sp>
        <p:nvSpPr>
          <p:cNvPr id="11" name="Text Placeholder 47">
            <a:extLst>
              <a:ext uri="{FF2B5EF4-FFF2-40B4-BE49-F238E27FC236}">
                <a16:creationId xmlns:a16="http://schemas.microsoft.com/office/drawing/2014/main" id="{207340EF-9182-4011-8412-F2C694C0825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4163" y="422362"/>
            <a:ext cx="10571212" cy="4316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/>
              <a:t>Insert Title Here</a:t>
            </a:r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30CF282-CF81-61C1-2A82-5B40E0CEB2E1}"/>
              </a:ext>
            </a:extLst>
          </p:cNvPr>
          <p:cNvSpPr/>
          <p:nvPr userDrawn="1"/>
        </p:nvSpPr>
        <p:spPr bwMode="auto">
          <a:xfrm>
            <a:off x="0" y="6049926"/>
            <a:ext cx="12192000" cy="807198"/>
          </a:xfrm>
          <a:prstGeom prst="rect">
            <a:avLst/>
          </a:prstGeom>
          <a:gradFill flip="none" rotWithShape="1">
            <a:gsLst>
              <a:gs pos="19000">
                <a:srgbClr val="1B2B42"/>
              </a:gs>
              <a:gs pos="100000">
                <a:srgbClr val="1B2B42">
                  <a:alpha val="0"/>
                </a:srgb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12191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6" b="0" i="0" u="none" strike="noStrike" cap="none" normalizeH="0" baseline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4C47A99-F341-7113-70D1-FA1CAEF9A7E0}"/>
              </a:ext>
            </a:extLst>
          </p:cNvPr>
          <p:cNvSpPr txBox="1"/>
          <p:nvPr userDrawn="1"/>
        </p:nvSpPr>
        <p:spPr>
          <a:xfrm>
            <a:off x="10503372" y="6642628"/>
            <a:ext cx="1328410" cy="246221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indent="0" algn="r" defTabSz="5486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i="0" spc="0" baseline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Gill Sans MT" charset="0"/>
                <a:cs typeface="Gill Sans MT" charset="0"/>
              </a:rPr>
              <a:t>Slide </a:t>
            </a:r>
            <a:fld id="{45161DBE-4736-EE43-A824-AB4A2F59E3C4}" type="slidenum">
              <a:rPr lang="uk-UA" sz="900" b="0" i="0" spc="0" baseline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Gill Sans MT" charset="0"/>
                <a:cs typeface="Gill Sans MT" charset="0"/>
              </a:rPr>
              <a:pPr marL="0" marR="0" indent="0" algn="r" defTabSz="5486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900" b="0" i="0" spc="0" baseline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ea typeface="Gill Sans MT" charset="0"/>
              <a:cs typeface="Gill Sans MT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F1AFD36-198D-F96D-76EC-5E24FCF6329E}"/>
              </a:ext>
            </a:extLst>
          </p:cNvPr>
          <p:cNvSpPr txBox="1"/>
          <p:nvPr userDrawn="1"/>
        </p:nvSpPr>
        <p:spPr>
          <a:xfrm>
            <a:off x="360218" y="6642628"/>
            <a:ext cx="2160000" cy="246221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r>
              <a:rPr lang="en-US" sz="900" b="0" i="0" spc="0" baseline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Gill Sans MT" charset="0"/>
                <a:cs typeface="Gill Sans MT" charset="0"/>
              </a:rPr>
              <a:t>Copyright © Aridhia Informatics Ltd.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1330CC1-71DB-DA1A-9E1F-79120144BB0F}"/>
              </a:ext>
            </a:extLst>
          </p:cNvPr>
          <p:cNvSpPr txBox="1"/>
          <p:nvPr userDrawn="1"/>
        </p:nvSpPr>
        <p:spPr>
          <a:xfrm>
            <a:off x="5016000" y="6642628"/>
            <a:ext cx="2160000" cy="246221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 algn="ctr"/>
            <a:r>
              <a:rPr lang="en-US" sz="900" b="1" i="0" spc="0" baseline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Gill Sans MT" charset="0"/>
                <a:cs typeface="Gill Sans MT" charset="0"/>
              </a:rPr>
              <a:t>Protective Marking: Confidential </a:t>
            </a:r>
          </a:p>
        </p:txBody>
      </p:sp>
    </p:spTree>
    <p:extLst>
      <p:ext uri="{BB962C8B-B14F-4D97-AF65-F5344CB8AC3E}">
        <p14:creationId xmlns:p14="http://schemas.microsoft.com/office/powerpoint/2010/main" val="2283504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557F9A6-D0FE-4B4F-A45D-0ECCAAFDFD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855375" y="408061"/>
            <a:ext cx="956747" cy="44731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77E4FF7-E38A-9762-1EF1-74A0E5EC78B6}"/>
              </a:ext>
            </a:extLst>
          </p:cNvPr>
          <p:cNvSpPr/>
          <p:nvPr userDrawn="1"/>
        </p:nvSpPr>
        <p:spPr bwMode="auto">
          <a:xfrm>
            <a:off x="0" y="6049926"/>
            <a:ext cx="12192000" cy="807198"/>
          </a:xfrm>
          <a:prstGeom prst="rect">
            <a:avLst/>
          </a:prstGeom>
          <a:gradFill flip="none" rotWithShape="1">
            <a:gsLst>
              <a:gs pos="19000">
                <a:srgbClr val="1B2B42"/>
              </a:gs>
              <a:gs pos="100000">
                <a:srgbClr val="1B2B42">
                  <a:alpha val="0"/>
                </a:srgb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12191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6" b="0" i="0" u="none" strike="noStrike" cap="none" normalizeH="0" baseline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263B428-C230-EC11-3AA0-71D73612F52A}"/>
              </a:ext>
            </a:extLst>
          </p:cNvPr>
          <p:cNvSpPr txBox="1"/>
          <p:nvPr userDrawn="1"/>
        </p:nvSpPr>
        <p:spPr>
          <a:xfrm>
            <a:off x="10503372" y="6642628"/>
            <a:ext cx="1328410" cy="246221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indent="0" algn="r" defTabSz="5486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i="0" spc="0" baseline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Gill Sans MT" charset="0"/>
                <a:cs typeface="Gill Sans MT" charset="0"/>
              </a:rPr>
              <a:t>Slide </a:t>
            </a:r>
            <a:fld id="{45161DBE-4736-EE43-A824-AB4A2F59E3C4}" type="slidenum">
              <a:rPr lang="uk-UA" sz="900" b="0" i="0" spc="0" baseline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Gill Sans MT" charset="0"/>
                <a:cs typeface="Gill Sans MT" charset="0"/>
              </a:rPr>
              <a:pPr marL="0" marR="0" indent="0" algn="r" defTabSz="5486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900" b="0" i="0" spc="0" baseline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ea typeface="Gill Sans MT" charset="0"/>
              <a:cs typeface="Gill Sans MT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D376A55-07A4-DACD-4289-E70C7F81C358}"/>
              </a:ext>
            </a:extLst>
          </p:cNvPr>
          <p:cNvSpPr txBox="1"/>
          <p:nvPr userDrawn="1"/>
        </p:nvSpPr>
        <p:spPr>
          <a:xfrm>
            <a:off x="360218" y="6642628"/>
            <a:ext cx="2160000" cy="246221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r>
              <a:rPr lang="en-US" sz="900" b="0" i="0" spc="0" baseline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Gill Sans MT" charset="0"/>
                <a:cs typeface="Gill Sans MT" charset="0"/>
              </a:rPr>
              <a:t>Copyright © Aridhia Informatics Ltd.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550494F-D494-FAF2-77F1-F05F3DA75653}"/>
              </a:ext>
            </a:extLst>
          </p:cNvPr>
          <p:cNvSpPr txBox="1"/>
          <p:nvPr userDrawn="1"/>
        </p:nvSpPr>
        <p:spPr>
          <a:xfrm>
            <a:off x="5016000" y="6642628"/>
            <a:ext cx="2160000" cy="246221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 algn="ctr"/>
            <a:r>
              <a:rPr lang="en-US" sz="900" b="1" i="0" spc="0" baseline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Gill Sans MT" charset="0"/>
                <a:cs typeface="Gill Sans MT" charset="0"/>
              </a:rPr>
              <a:t>Protective Marking: Confidential </a:t>
            </a:r>
          </a:p>
        </p:txBody>
      </p:sp>
    </p:spTree>
    <p:extLst>
      <p:ext uri="{BB962C8B-B14F-4D97-AF65-F5344CB8AC3E}">
        <p14:creationId xmlns:p14="http://schemas.microsoft.com/office/powerpoint/2010/main" val="4239613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E42874-A7EA-4F3A-9787-0E96DE6099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/>
            </a:lvl2pPr>
            <a:lvl3pPr marL="1200150" indent="-285750">
              <a:buFont typeface="Arial" panose="020B0604020202020204" pitchFamily="34" charset="0"/>
              <a:buChar char="•"/>
              <a:defRPr sz="1800"/>
            </a:lvl3pPr>
            <a:lvl4pPr marL="1657350" indent="-285750">
              <a:buFont typeface="Arial" panose="020B0604020202020204" pitchFamily="34" charset="0"/>
              <a:buChar char="•"/>
              <a:defRPr sz="1800"/>
            </a:lvl4pPr>
            <a:lvl5pPr marL="2114550" indent="-285750">
              <a:buFont typeface="Arial" panose="020B0604020202020204" pitchFamily="34" charset="0"/>
              <a:buChar char="•"/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0"/>
            <a:r>
              <a:rPr lang="en-US"/>
              <a:t>Second level</a:t>
            </a:r>
          </a:p>
          <a:p>
            <a:pPr lvl="0"/>
            <a:r>
              <a:rPr lang="en-US"/>
              <a:t>Third level</a:t>
            </a:r>
          </a:p>
          <a:p>
            <a:pPr lvl="0"/>
            <a:r>
              <a:rPr lang="en-US"/>
              <a:t>Fourth level</a:t>
            </a:r>
          </a:p>
          <a:p>
            <a:pPr lvl="0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1583CD-585A-4E22-8DA8-6E15983D8F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683EC5-0CAC-4283-80EE-764BB897D0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855375" y="408061"/>
            <a:ext cx="956747" cy="447310"/>
          </a:xfrm>
          <a:prstGeom prst="rect">
            <a:avLst/>
          </a:prstGeom>
        </p:spPr>
      </p:pic>
      <p:sp>
        <p:nvSpPr>
          <p:cNvPr id="13" name="Text Placeholder 47">
            <a:extLst>
              <a:ext uri="{FF2B5EF4-FFF2-40B4-BE49-F238E27FC236}">
                <a16:creationId xmlns:a16="http://schemas.microsoft.com/office/drawing/2014/main" id="{249EE624-8650-4E81-84CE-2394177CAB1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6611" y="987424"/>
            <a:ext cx="3935413" cy="8938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/>
              <a:t>Insert Title Here</a:t>
            </a:r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44C1987-E6A7-3FFA-00EF-BA49C1AE66E1}"/>
              </a:ext>
            </a:extLst>
          </p:cNvPr>
          <p:cNvSpPr/>
          <p:nvPr userDrawn="1"/>
        </p:nvSpPr>
        <p:spPr bwMode="auto">
          <a:xfrm>
            <a:off x="0" y="6049926"/>
            <a:ext cx="12192000" cy="807198"/>
          </a:xfrm>
          <a:prstGeom prst="rect">
            <a:avLst/>
          </a:prstGeom>
          <a:gradFill flip="none" rotWithShape="1">
            <a:gsLst>
              <a:gs pos="19000">
                <a:srgbClr val="1B2B42"/>
              </a:gs>
              <a:gs pos="100000">
                <a:srgbClr val="1B2B42">
                  <a:alpha val="0"/>
                </a:srgb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12191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6" b="0" i="0" u="none" strike="noStrike" cap="none" normalizeH="0" baseline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0839373-92B7-0360-54D3-BF83C30D53D0}"/>
              </a:ext>
            </a:extLst>
          </p:cNvPr>
          <p:cNvSpPr txBox="1"/>
          <p:nvPr userDrawn="1"/>
        </p:nvSpPr>
        <p:spPr>
          <a:xfrm>
            <a:off x="10503372" y="6642628"/>
            <a:ext cx="1328410" cy="246221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indent="0" algn="r" defTabSz="5486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i="0" spc="0" baseline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Gill Sans MT" charset="0"/>
                <a:cs typeface="Gill Sans MT" charset="0"/>
              </a:rPr>
              <a:t>Slide </a:t>
            </a:r>
            <a:fld id="{45161DBE-4736-EE43-A824-AB4A2F59E3C4}" type="slidenum">
              <a:rPr lang="uk-UA" sz="900" b="0" i="0" spc="0" baseline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Gill Sans MT" charset="0"/>
                <a:cs typeface="Gill Sans MT" charset="0"/>
              </a:rPr>
              <a:pPr marL="0" marR="0" indent="0" algn="r" defTabSz="5486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900" b="0" i="0" spc="0" baseline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ea typeface="Gill Sans MT" charset="0"/>
              <a:cs typeface="Gill Sans MT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2ABDDC3-E166-C927-61E7-2F9E8F729B8F}"/>
              </a:ext>
            </a:extLst>
          </p:cNvPr>
          <p:cNvSpPr txBox="1"/>
          <p:nvPr userDrawn="1"/>
        </p:nvSpPr>
        <p:spPr>
          <a:xfrm>
            <a:off x="360218" y="6642628"/>
            <a:ext cx="2160000" cy="246221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r>
              <a:rPr lang="en-US" sz="900" b="0" i="0" spc="0" baseline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Gill Sans MT" charset="0"/>
                <a:cs typeface="Gill Sans MT" charset="0"/>
              </a:rPr>
              <a:t>Copyright © Aridhia Informatics Ltd.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E64601B-21B6-8C1B-6EE9-B7AA38506906}"/>
              </a:ext>
            </a:extLst>
          </p:cNvPr>
          <p:cNvSpPr txBox="1"/>
          <p:nvPr userDrawn="1"/>
        </p:nvSpPr>
        <p:spPr>
          <a:xfrm>
            <a:off x="5016000" y="6642628"/>
            <a:ext cx="2160000" cy="246221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 algn="ctr"/>
            <a:r>
              <a:rPr lang="en-US" sz="900" b="1" i="0" spc="0" baseline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Gill Sans MT" charset="0"/>
                <a:cs typeface="Gill Sans MT" charset="0"/>
              </a:rPr>
              <a:t>Protective Marking: Confidential </a:t>
            </a:r>
          </a:p>
        </p:txBody>
      </p:sp>
    </p:spTree>
    <p:extLst>
      <p:ext uri="{BB962C8B-B14F-4D97-AF65-F5344CB8AC3E}">
        <p14:creationId xmlns:p14="http://schemas.microsoft.com/office/powerpoint/2010/main" val="2295094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242DB2-520C-4E07-BD0E-1387FC3122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BFED22-6C00-4C76-B6D3-DF01B3231F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35A1EF4-4AC7-40BF-8852-5D49975AB3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855375" y="408061"/>
            <a:ext cx="956747" cy="447310"/>
          </a:xfrm>
          <a:prstGeom prst="rect">
            <a:avLst/>
          </a:prstGeom>
        </p:spPr>
      </p:pic>
      <p:sp>
        <p:nvSpPr>
          <p:cNvPr id="13" name="Text Placeholder 47">
            <a:extLst>
              <a:ext uri="{FF2B5EF4-FFF2-40B4-BE49-F238E27FC236}">
                <a16:creationId xmlns:a16="http://schemas.microsoft.com/office/drawing/2014/main" id="{598FF5A5-15B1-48A4-9FE9-05023FAE30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6611" y="987424"/>
            <a:ext cx="3935413" cy="8938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/>
              <a:t>Insert Title Here</a:t>
            </a:r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831F898-3713-CBE1-4FB9-5B1D50F0AAB4}"/>
              </a:ext>
            </a:extLst>
          </p:cNvPr>
          <p:cNvSpPr/>
          <p:nvPr userDrawn="1"/>
        </p:nvSpPr>
        <p:spPr bwMode="auto">
          <a:xfrm>
            <a:off x="0" y="6049926"/>
            <a:ext cx="12192000" cy="807198"/>
          </a:xfrm>
          <a:prstGeom prst="rect">
            <a:avLst/>
          </a:prstGeom>
          <a:gradFill flip="none" rotWithShape="1">
            <a:gsLst>
              <a:gs pos="19000">
                <a:srgbClr val="1B2B42"/>
              </a:gs>
              <a:gs pos="100000">
                <a:srgbClr val="1B2B42">
                  <a:alpha val="0"/>
                </a:srgb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12191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6" b="0" i="0" u="none" strike="noStrike" cap="none" normalizeH="0" baseline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B27A03E-5C41-A4AC-BCB1-DB801425F64F}"/>
              </a:ext>
            </a:extLst>
          </p:cNvPr>
          <p:cNvSpPr txBox="1"/>
          <p:nvPr userDrawn="1"/>
        </p:nvSpPr>
        <p:spPr>
          <a:xfrm>
            <a:off x="10503372" y="6642628"/>
            <a:ext cx="1328410" cy="246221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indent="0" algn="r" defTabSz="5486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i="0" spc="0" baseline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Gill Sans MT" charset="0"/>
                <a:cs typeface="Gill Sans MT" charset="0"/>
              </a:rPr>
              <a:t>Slide </a:t>
            </a:r>
            <a:fld id="{45161DBE-4736-EE43-A824-AB4A2F59E3C4}" type="slidenum">
              <a:rPr lang="uk-UA" sz="900" b="0" i="0" spc="0" baseline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Gill Sans MT" charset="0"/>
                <a:cs typeface="Gill Sans MT" charset="0"/>
              </a:rPr>
              <a:pPr marL="0" marR="0" indent="0" algn="r" defTabSz="5486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900" b="0" i="0" spc="0" baseline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ea typeface="Gill Sans MT" charset="0"/>
              <a:cs typeface="Gill Sans MT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6CB1B46-ACDB-EFC4-D5A0-3C8D9828863A}"/>
              </a:ext>
            </a:extLst>
          </p:cNvPr>
          <p:cNvSpPr txBox="1"/>
          <p:nvPr userDrawn="1"/>
        </p:nvSpPr>
        <p:spPr>
          <a:xfrm>
            <a:off x="360218" y="6642628"/>
            <a:ext cx="2160000" cy="246221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r>
              <a:rPr lang="en-US" sz="900" b="0" i="0" spc="0" baseline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Gill Sans MT" charset="0"/>
                <a:cs typeface="Gill Sans MT" charset="0"/>
              </a:rPr>
              <a:t>Copyright © Aridhia Informatics Ltd.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4DF2696-5C26-A110-CECA-25457C52A148}"/>
              </a:ext>
            </a:extLst>
          </p:cNvPr>
          <p:cNvSpPr txBox="1"/>
          <p:nvPr userDrawn="1"/>
        </p:nvSpPr>
        <p:spPr>
          <a:xfrm>
            <a:off x="5016000" y="6642628"/>
            <a:ext cx="2160000" cy="246221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 algn="ctr"/>
            <a:r>
              <a:rPr lang="en-US" sz="900" b="1" i="0" spc="0" baseline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Gill Sans MT" charset="0"/>
                <a:cs typeface="Gill Sans MT" charset="0"/>
              </a:rPr>
              <a:t>Protective Marking: Confidential </a:t>
            </a:r>
          </a:p>
        </p:txBody>
      </p:sp>
    </p:spTree>
    <p:extLst>
      <p:ext uri="{BB962C8B-B14F-4D97-AF65-F5344CB8AC3E}">
        <p14:creationId xmlns:p14="http://schemas.microsoft.com/office/powerpoint/2010/main" val="394014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AFF586-2E1E-4325-BF09-8124A18BED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84163" y="1078523"/>
            <a:ext cx="11069637" cy="5098440"/>
          </a:xfrm>
          <a:prstGeom prst="rect">
            <a:avLst/>
          </a:prstGeom>
        </p:spPr>
        <p:txBody>
          <a:bodyPr vert="eaVert"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0"/>
            <a:r>
              <a:rPr lang="en-US"/>
              <a:t>Second level</a:t>
            </a:r>
          </a:p>
          <a:p>
            <a:pPr lvl="0"/>
            <a:r>
              <a:rPr lang="en-US"/>
              <a:t>Third level</a:t>
            </a:r>
          </a:p>
          <a:p>
            <a:pPr lvl="0"/>
            <a:r>
              <a:rPr lang="en-US"/>
              <a:t>Fourth level</a:t>
            </a:r>
          </a:p>
          <a:p>
            <a:pPr lvl="0"/>
            <a:r>
              <a:rPr lang="en-US"/>
              <a:t>Fifth level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0924643-6EFE-4739-A180-D4029FBF26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855375" y="408061"/>
            <a:ext cx="956747" cy="447310"/>
          </a:xfrm>
          <a:prstGeom prst="rect">
            <a:avLst/>
          </a:prstGeom>
        </p:spPr>
      </p:pic>
      <p:sp>
        <p:nvSpPr>
          <p:cNvPr id="12" name="Text Placeholder 47">
            <a:extLst>
              <a:ext uri="{FF2B5EF4-FFF2-40B4-BE49-F238E27FC236}">
                <a16:creationId xmlns:a16="http://schemas.microsoft.com/office/drawing/2014/main" id="{6F57E2EE-1901-4639-B03B-B8D91892520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4163" y="422362"/>
            <a:ext cx="10571212" cy="4316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/>
              <a:t>Insert Title Here</a:t>
            </a:r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9C26ED-3C5C-AAC4-2ECF-E0C739F724B1}"/>
              </a:ext>
            </a:extLst>
          </p:cNvPr>
          <p:cNvSpPr/>
          <p:nvPr userDrawn="1"/>
        </p:nvSpPr>
        <p:spPr bwMode="auto">
          <a:xfrm>
            <a:off x="0" y="6049926"/>
            <a:ext cx="12192000" cy="807198"/>
          </a:xfrm>
          <a:prstGeom prst="rect">
            <a:avLst/>
          </a:prstGeom>
          <a:gradFill flip="none" rotWithShape="1">
            <a:gsLst>
              <a:gs pos="19000">
                <a:srgbClr val="1B2B42"/>
              </a:gs>
              <a:gs pos="100000">
                <a:srgbClr val="1B2B42">
                  <a:alpha val="0"/>
                </a:srgb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12191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6" b="0" i="0" u="none" strike="noStrike" cap="none" normalizeH="0" baseline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1EACD20-C609-0E7D-292D-174840A7A22C}"/>
              </a:ext>
            </a:extLst>
          </p:cNvPr>
          <p:cNvSpPr txBox="1"/>
          <p:nvPr userDrawn="1"/>
        </p:nvSpPr>
        <p:spPr>
          <a:xfrm>
            <a:off x="10503372" y="6642628"/>
            <a:ext cx="1328410" cy="246221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indent="0" algn="r" defTabSz="5486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i="0" spc="0" baseline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Gill Sans MT" charset="0"/>
                <a:cs typeface="Gill Sans MT" charset="0"/>
              </a:rPr>
              <a:t>Slide </a:t>
            </a:r>
            <a:fld id="{45161DBE-4736-EE43-A824-AB4A2F59E3C4}" type="slidenum">
              <a:rPr lang="uk-UA" sz="900" b="0" i="0" spc="0" baseline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Gill Sans MT" charset="0"/>
                <a:cs typeface="Gill Sans MT" charset="0"/>
              </a:rPr>
              <a:pPr marL="0" marR="0" indent="0" algn="r" defTabSz="5486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900" b="0" i="0" spc="0" baseline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ea typeface="Gill Sans MT" charset="0"/>
              <a:cs typeface="Gill Sans MT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9355AAF-5F81-7FB0-AB5E-F3ADF8F6786D}"/>
              </a:ext>
            </a:extLst>
          </p:cNvPr>
          <p:cNvSpPr txBox="1"/>
          <p:nvPr userDrawn="1"/>
        </p:nvSpPr>
        <p:spPr>
          <a:xfrm>
            <a:off x="360218" y="6642628"/>
            <a:ext cx="2160000" cy="246221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r>
              <a:rPr lang="en-US" sz="900" b="0" i="0" spc="0" baseline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Gill Sans MT" charset="0"/>
                <a:cs typeface="Gill Sans MT" charset="0"/>
              </a:rPr>
              <a:t>Copyright © Aridhia Informatics Ltd.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E9A6601-C754-BFC0-0BBF-CDA32F8D175E}"/>
              </a:ext>
            </a:extLst>
          </p:cNvPr>
          <p:cNvSpPr txBox="1"/>
          <p:nvPr userDrawn="1"/>
        </p:nvSpPr>
        <p:spPr>
          <a:xfrm>
            <a:off x="5016000" y="6642628"/>
            <a:ext cx="2160000" cy="246221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 algn="ctr"/>
            <a:r>
              <a:rPr lang="en-US" sz="900" b="1" i="0" spc="0" baseline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Gill Sans MT" charset="0"/>
                <a:cs typeface="Gill Sans MT" charset="0"/>
              </a:rPr>
              <a:t>Protective Marking: Confidential </a:t>
            </a:r>
          </a:p>
        </p:txBody>
      </p:sp>
    </p:spTree>
    <p:extLst>
      <p:ext uri="{BB962C8B-B14F-4D97-AF65-F5344CB8AC3E}">
        <p14:creationId xmlns:p14="http://schemas.microsoft.com/office/powerpoint/2010/main" val="3721337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5A1156-77D3-4C19-9503-4B834C9669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052515" cy="5811838"/>
          </a:xfrm>
          <a:prstGeom prst="rect">
            <a:avLst/>
          </a:prstGeom>
        </p:spPr>
        <p:txBody>
          <a:bodyPr vert="eaVert"/>
          <a:lstStyle>
            <a:lvl1pPr>
              <a:defRPr sz="24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079F83-D844-4A63-8BFF-01355A12EC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6ACBF21-24C1-4B5D-B15C-84D5C5833D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855375" y="408061"/>
            <a:ext cx="956747" cy="44731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09BDED6-1CA6-541C-F397-6543C8DDEA81}"/>
              </a:ext>
            </a:extLst>
          </p:cNvPr>
          <p:cNvSpPr/>
          <p:nvPr userDrawn="1"/>
        </p:nvSpPr>
        <p:spPr bwMode="auto">
          <a:xfrm>
            <a:off x="0" y="6049926"/>
            <a:ext cx="12192000" cy="807198"/>
          </a:xfrm>
          <a:prstGeom prst="rect">
            <a:avLst/>
          </a:prstGeom>
          <a:gradFill flip="none" rotWithShape="1">
            <a:gsLst>
              <a:gs pos="19000">
                <a:srgbClr val="1B2B42"/>
              </a:gs>
              <a:gs pos="100000">
                <a:srgbClr val="1B2B42">
                  <a:alpha val="0"/>
                </a:srgb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12191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6" b="0" i="0" u="none" strike="noStrike" cap="none" normalizeH="0" baseline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36D37F1-AD85-D880-057D-9B481FC4CABB}"/>
              </a:ext>
            </a:extLst>
          </p:cNvPr>
          <p:cNvSpPr txBox="1"/>
          <p:nvPr userDrawn="1"/>
        </p:nvSpPr>
        <p:spPr>
          <a:xfrm>
            <a:off x="10503372" y="6642628"/>
            <a:ext cx="1328410" cy="246221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indent="0" algn="r" defTabSz="5486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i="0" spc="0" baseline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Gill Sans MT" charset="0"/>
                <a:cs typeface="Gill Sans MT" charset="0"/>
              </a:rPr>
              <a:t>Slide </a:t>
            </a:r>
            <a:fld id="{45161DBE-4736-EE43-A824-AB4A2F59E3C4}" type="slidenum">
              <a:rPr lang="uk-UA" sz="900" b="0" i="0" spc="0" baseline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Gill Sans MT" charset="0"/>
                <a:cs typeface="Gill Sans MT" charset="0"/>
              </a:rPr>
              <a:pPr marL="0" marR="0" indent="0" algn="r" defTabSz="5486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900" b="0" i="0" spc="0" baseline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ea typeface="Gill Sans MT" charset="0"/>
              <a:cs typeface="Gill Sans MT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0FC2216-4393-2D1C-FFAF-AEA5C365CE52}"/>
              </a:ext>
            </a:extLst>
          </p:cNvPr>
          <p:cNvSpPr txBox="1"/>
          <p:nvPr userDrawn="1"/>
        </p:nvSpPr>
        <p:spPr>
          <a:xfrm>
            <a:off x="360218" y="6642628"/>
            <a:ext cx="2160000" cy="246221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r>
              <a:rPr lang="en-US" sz="900" b="0" i="0" spc="0" baseline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Gill Sans MT" charset="0"/>
                <a:cs typeface="Gill Sans MT" charset="0"/>
              </a:rPr>
              <a:t>Copyright © Aridhia Informatics Ltd.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7C09D86-A0CA-8EB0-586F-A1F43ADF93C1}"/>
              </a:ext>
            </a:extLst>
          </p:cNvPr>
          <p:cNvSpPr txBox="1"/>
          <p:nvPr userDrawn="1"/>
        </p:nvSpPr>
        <p:spPr>
          <a:xfrm>
            <a:off x="5016000" y="6642628"/>
            <a:ext cx="2160000" cy="246221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 algn="ctr"/>
            <a:r>
              <a:rPr lang="en-US" sz="900" b="1" i="0" spc="0" baseline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Gill Sans MT" charset="0"/>
                <a:cs typeface="Gill Sans MT" charset="0"/>
              </a:rPr>
              <a:t>Protective Marking: Confidential </a:t>
            </a:r>
          </a:p>
        </p:txBody>
      </p:sp>
    </p:spTree>
    <p:extLst>
      <p:ext uri="{BB962C8B-B14F-4D97-AF65-F5344CB8AC3E}">
        <p14:creationId xmlns:p14="http://schemas.microsoft.com/office/powerpoint/2010/main" val="3390815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idhia_Plain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C3A62C7-E59D-4B0E-BCBB-56872E7D1B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855375" y="408061"/>
            <a:ext cx="956747" cy="44731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109CC31-F23D-7CE0-F706-81F8727C3BAD}"/>
              </a:ext>
            </a:extLst>
          </p:cNvPr>
          <p:cNvSpPr/>
          <p:nvPr userDrawn="1"/>
        </p:nvSpPr>
        <p:spPr bwMode="auto">
          <a:xfrm>
            <a:off x="0" y="6049926"/>
            <a:ext cx="12192000" cy="807198"/>
          </a:xfrm>
          <a:prstGeom prst="rect">
            <a:avLst/>
          </a:prstGeom>
          <a:gradFill flip="none" rotWithShape="1">
            <a:gsLst>
              <a:gs pos="19000">
                <a:srgbClr val="1B2B42"/>
              </a:gs>
              <a:gs pos="100000">
                <a:srgbClr val="1B2B42">
                  <a:alpha val="0"/>
                </a:srgb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12191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6" b="0" i="0" u="none" strike="noStrike" cap="none" normalizeH="0" baseline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9935B8-F066-4266-9008-5EB62FE42FB4}"/>
              </a:ext>
            </a:extLst>
          </p:cNvPr>
          <p:cNvSpPr txBox="1"/>
          <p:nvPr userDrawn="1"/>
        </p:nvSpPr>
        <p:spPr>
          <a:xfrm>
            <a:off x="10503372" y="6642628"/>
            <a:ext cx="1328410" cy="246221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indent="0" algn="r" defTabSz="5486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i="0" spc="0" baseline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Gill Sans MT" charset="0"/>
                <a:cs typeface="Gill Sans MT" charset="0"/>
              </a:rPr>
              <a:t>Slide </a:t>
            </a:r>
            <a:fld id="{45161DBE-4736-EE43-A824-AB4A2F59E3C4}" type="slidenum">
              <a:rPr lang="uk-UA" sz="900" b="0" i="0" spc="0" baseline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Gill Sans MT" charset="0"/>
                <a:cs typeface="Gill Sans MT" charset="0"/>
              </a:rPr>
              <a:pPr marL="0" marR="0" indent="0" algn="r" defTabSz="5486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900" b="0" i="0" spc="0" baseline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ea typeface="Gill Sans MT" charset="0"/>
              <a:cs typeface="Gill Sans MT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CD14256-3320-48DD-AAF5-399C968D8754}"/>
              </a:ext>
            </a:extLst>
          </p:cNvPr>
          <p:cNvSpPr txBox="1"/>
          <p:nvPr userDrawn="1"/>
        </p:nvSpPr>
        <p:spPr>
          <a:xfrm>
            <a:off x="360218" y="6642628"/>
            <a:ext cx="2160000" cy="246221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r>
              <a:rPr lang="en-US" sz="900" b="0" i="0" spc="0" baseline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Gill Sans MT" charset="0"/>
                <a:cs typeface="Gill Sans MT" charset="0"/>
              </a:rPr>
              <a:t>Copyright © Aridhia Informatics Ltd.</a:t>
            </a:r>
          </a:p>
        </p:txBody>
      </p:sp>
      <p:sp>
        <p:nvSpPr>
          <p:cNvPr id="7" name="Text Placeholder 47">
            <a:extLst>
              <a:ext uri="{FF2B5EF4-FFF2-40B4-BE49-F238E27FC236}">
                <a16:creationId xmlns:a16="http://schemas.microsoft.com/office/drawing/2014/main" id="{D52D35D7-A253-4B88-AB54-CEE0CDD2A83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4163" y="422362"/>
            <a:ext cx="10571212" cy="4316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/>
              <a:t>Insert Title Here</a:t>
            </a:r>
            <a:endParaRPr lang="en-GB"/>
          </a:p>
        </p:txBody>
      </p:sp>
      <p:sp>
        <p:nvSpPr>
          <p:cNvPr id="13" name="Text Placeholder 47">
            <a:extLst>
              <a:ext uri="{FF2B5EF4-FFF2-40B4-BE49-F238E27FC236}">
                <a16:creationId xmlns:a16="http://schemas.microsoft.com/office/drawing/2014/main" id="{9A11A9EA-CD40-4C17-AC45-ED13606C8DB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4163" y="871351"/>
            <a:ext cx="10571212" cy="4316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>
                <a:solidFill>
                  <a:srgbClr val="2096AE"/>
                </a:solidFill>
                <a:latin typeface="+mn-lt"/>
              </a:defRPr>
            </a:lvl1pPr>
          </a:lstStyle>
          <a:p>
            <a:pPr lvl="0"/>
            <a:r>
              <a:rPr lang="en-US"/>
              <a:t>Enter content here.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31598E-4FB2-4DBB-90D2-81B0A54FD64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4163" y="1425575"/>
            <a:ext cx="10571162" cy="4803775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rgbClr val="2096AE"/>
                </a:solidFill>
              </a:defRPr>
            </a:lvl2pPr>
            <a:lvl3pPr>
              <a:defRPr sz="2000">
                <a:solidFill>
                  <a:schemeClr val="bg2">
                    <a:lumMod val="75000"/>
                  </a:schemeClr>
                </a:solidFill>
              </a:defRPr>
            </a:lvl3pPr>
            <a:lvl4pPr>
              <a:defRPr sz="2000">
                <a:solidFill>
                  <a:srgbClr val="009667"/>
                </a:solidFill>
              </a:defRPr>
            </a:lvl4pPr>
          </a:lstStyle>
          <a:p>
            <a:pPr lvl="0"/>
            <a:r>
              <a:rPr lang="en-US"/>
              <a:t>Enter content here.</a:t>
            </a:r>
          </a:p>
          <a:p>
            <a:pPr lvl="1"/>
            <a:r>
              <a:rPr lang="en-US"/>
              <a:t>Second</a:t>
            </a:r>
          </a:p>
          <a:p>
            <a:pPr lvl="2"/>
            <a:r>
              <a:rPr lang="en-US"/>
              <a:t>Third</a:t>
            </a:r>
          </a:p>
          <a:p>
            <a:pPr lvl="3"/>
            <a:r>
              <a:rPr lang="en-US"/>
              <a:t>Fourth</a:t>
            </a:r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CC8E5AA-C5B6-8008-FD19-D66B51EA9F4F}"/>
              </a:ext>
            </a:extLst>
          </p:cNvPr>
          <p:cNvSpPr txBox="1"/>
          <p:nvPr userDrawn="1"/>
        </p:nvSpPr>
        <p:spPr>
          <a:xfrm>
            <a:off x="5016000" y="6642628"/>
            <a:ext cx="2160000" cy="246221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 algn="ctr"/>
            <a:r>
              <a:rPr lang="en-US" sz="900" b="1" i="0" spc="0" baseline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Gill Sans MT" charset="0"/>
                <a:cs typeface="Gill Sans MT" charset="0"/>
              </a:rPr>
              <a:t>Protective Marking: Confidential </a:t>
            </a:r>
          </a:p>
        </p:txBody>
      </p:sp>
    </p:spTree>
    <p:extLst>
      <p:ext uri="{BB962C8B-B14F-4D97-AF65-F5344CB8AC3E}">
        <p14:creationId xmlns:p14="http://schemas.microsoft.com/office/powerpoint/2010/main" val="88529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D556A4C-0B88-E74A-B97D-C5B5DFD2CC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855375" y="408061"/>
            <a:ext cx="956747" cy="447310"/>
          </a:xfrm>
          <a:prstGeom prst="rect">
            <a:avLst/>
          </a:prstGeom>
        </p:spPr>
      </p:pic>
      <p:sp>
        <p:nvSpPr>
          <p:cNvPr id="11" name="Text Placeholder 47">
            <a:extLst>
              <a:ext uri="{FF2B5EF4-FFF2-40B4-BE49-F238E27FC236}">
                <a16:creationId xmlns:a16="http://schemas.microsoft.com/office/drawing/2014/main" id="{6989C8DF-A0A7-4909-B53E-75816A7CE2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4163" y="422362"/>
            <a:ext cx="10571212" cy="4316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/>
              <a:t>Insert Title Here</a:t>
            </a:r>
            <a:endParaRPr lang="en-GB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6F5863E-D61A-4513-8DAD-466419F1678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4163" y="932031"/>
            <a:ext cx="10571162" cy="52973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Enter content here.</a:t>
            </a:r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78F19D3-7219-F984-1ABB-25608BBC55A5}"/>
              </a:ext>
            </a:extLst>
          </p:cNvPr>
          <p:cNvSpPr/>
          <p:nvPr userDrawn="1"/>
        </p:nvSpPr>
        <p:spPr bwMode="auto">
          <a:xfrm>
            <a:off x="0" y="6049926"/>
            <a:ext cx="12192000" cy="807198"/>
          </a:xfrm>
          <a:prstGeom prst="rect">
            <a:avLst/>
          </a:prstGeom>
          <a:gradFill flip="none" rotWithShape="1">
            <a:gsLst>
              <a:gs pos="19000">
                <a:srgbClr val="1B2B42"/>
              </a:gs>
              <a:gs pos="100000">
                <a:srgbClr val="1B2B42">
                  <a:alpha val="0"/>
                </a:srgb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12191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6" b="0" i="0" u="none" strike="noStrike" cap="none" normalizeH="0" baseline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6A273EF-8F19-A7EF-1E67-0FE8FC4D665F}"/>
              </a:ext>
            </a:extLst>
          </p:cNvPr>
          <p:cNvSpPr txBox="1"/>
          <p:nvPr userDrawn="1"/>
        </p:nvSpPr>
        <p:spPr>
          <a:xfrm>
            <a:off x="10503372" y="6642628"/>
            <a:ext cx="1328410" cy="246221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indent="0" algn="r" defTabSz="5486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i="0" spc="0" baseline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Gill Sans MT" charset="0"/>
                <a:cs typeface="Gill Sans MT" charset="0"/>
              </a:rPr>
              <a:t>Slide </a:t>
            </a:r>
            <a:fld id="{45161DBE-4736-EE43-A824-AB4A2F59E3C4}" type="slidenum">
              <a:rPr lang="uk-UA" sz="900" b="0" i="0" spc="0" baseline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Gill Sans MT" charset="0"/>
                <a:cs typeface="Gill Sans MT" charset="0"/>
              </a:rPr>
              <a:pPr marL="0" marR="0" indent="0" algn="r" defTabSz="5486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900" b="0" i="0" spc="0" baseline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ea typeface="Gill Sans MT" charset="0"/>
              <a:cs typeface="Gill Sans MT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2EB446A-8817-4D53-8C91-C8F2800DC489}"/>
              </a:ext>
            </a:extLst>
          </p:cNvPr>
          <p:cNvSpPr txBox="1"/>
          <p:nvPr userDrawn="1"/>
        </p:nvSpPr>
        <p:spPr>
          <a:xfrm>
            <a:off x="360218" y="6642628"/>
            <a:ext cx="2160000" cy="246221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r>
              <a:rPr lang="en-US" sz="900" b="0" i="0" spc="0" baseline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Gill Sans MT" charset="0"/>
                <a:cs typeface="Gill Sans MT" charset="0"/>
              </a:rPr>
              <a:t>Copyright © Aridhia Informatics Ltd.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DC5BF1D-81C4-82B4-92DF-D4F0EA2979DB}"/>
              </a:ext>
            </a:extLst>
          </p:cNvPr>
          <p:cNvSpPr txBox="1"/>
          <p:nvPr userDrawn="1"/>
        </p:nvSpPr>
        <p:spPr>
          <a:xfrm>
            <a:off x="5016000" y="6642628"/>
            <a:ext cx="2160000" cy="246221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 algn="ctr"/>
            <a:r>
              <a:rPr lang="en-US" sz="900" b="1" i="0" spc="0" baseline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Gill Sans MT" charset="0"/>
                <a:cs typeface="Gill Sans MT" charset="0"/>
              </a:rPr>
              <a:t>Protective Marking: Confidential </a:t>
            </a:r>
          </a:p>
        </p:txBody>
      </p:sp>
    </p:spTree>
    <p:extLst>
      <p:ext uri="{BB962C8B-B14F-4D97-AF65-F5344CB8AC3E}">
        <p14:creationId xmlns:p14="http://schemas.microsoft.com/office/powerpoint/2010/main" val="120876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ridhia_Plain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C3A62C7-E59D-4B0E-BCBB-56872E7D1B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55375" y="376882"/>
            <a:ext cx="956747" cy="5096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BA0B7E2-ACA5-41DB-AFD7-966DB49946DF}"/>
              </a:ext>
            </a:extLst>
          </p:cNvPr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45131"/>
            <a:ext cx="12192000" cy="1676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29935B8-F066-4266-9008-5EB62FE42FB4}"/>
              </a:ext>
            </a:extLst>
          </p:cNvPr>
          <p:cNvSpPr txBox="1"/>
          <p:nvPr userDrawn="1"/>
        </p:nvSpPr>
        <p:spPr>
          <a:xfrm>
            <a:off x="10503372" y="6662724"/>
            <a:ext cx="1328410" cy="246221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indent="0" algn="r" defTabSz="5486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i="0" spc="0" baseline="0">
                <a:solidFill>
                  <a:schemeClr val="tx1"/>
                </a:solidFill>
                <a:latin typeface="Calibri" panose="020F0502020204030204" pitchFamily="34" charset="0"/>
                <a:ea typeface="Gill Sans MT" charset="0"/>
                <a:cs typeface="Gill Sans MT" charset="0"/>
              </a:rPr>
              <a:t>Slide </a:t>
            </a:r>
            <a:fld id="{45161DBE-4736-EE43-A824-AB4A2F59E3C4}" type="slidenum">
              <a:rPr lang="uk-UA" sz="900" b="0" i="0" spc="0" baseline="0" smtClean="0">
                <a:solidFill>
                  <a:schemeClr val="tx1"/>
                </a:solidFill>
                <a:latin typeface="Calibri" panose="020F0502020204030204" pitchFamily="34" charset="0"/>
                <a:ea typeface="Gill Sans MT" charset="0"/>
                <a:cs typeface="Gill Sans MT" charset="0"/>
              </a:rPr>
              <a:pPr marL="0" marR="0" indent="0" algn="r" defTabSz="5486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900" b="0" i="0" spc="0" baseline="0">
              <a:solidFill>
                <a:schemeClr val="tx1"/>
              </a:solidFill>
              <a:latin typeface="Calibri" panose="020F0502020204030204" pitchFamily="34" charset="0"/>
              <a:ea typeface="Gill Sans MT" charset="0"/>
              <a:cs typeface="Gill Sans MT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CD14256-3320-48DD-AAF5-399C968D8754}"/>
              </a:ext>
            </a:extLst>
          </p:cNvPr>
          <p:cNvSpPr txBox="1"/>
          <p:nvPr userDrawn="1"/>
        </p:nvSpPr>
        <p:spPr>
          <a:xfrm>
            <a:off x="360218" y="6662724"/>
            <a:ext cx="4962533" cy="246221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r>
              <a:rPr lang="en-US" sz="900" b="0" i="0" spc="0" baseline="0">
                <a:solidFill>
                  <a:schemeClr val="tx1"/>
                </a:solidFill>
                <a:latin typeface="Calibri" panose="020F0502020204030204" pitchFamily="34" charset="0"/>
                <a:ea typeface="Gill Sans MT" charset="0"/>
                <a:cs typeface="Gill Sans MT" charset="0"/>
              </a:rPr>
              <a:t>Copyright © Aridhia Informatics Ltd.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56F4F84-9255-4BEB-ACF7-FACD2D81E6B3}"/>
              </a:ext>
            </a:extLst>
          </p:cNvPr>
          <p:cNvSpPr/>
          <p:nvPr userDrawn="1"/>
        </p:nvSpPr>
        <p:spPr bwMode="auto">
          <a:xfrm>
            <a:off x="0" y="6662724"/>
            <a:ext cx="12192000" cy="194400"/>
          </a:xfrm>
          <a:prstGeom prst="rect">
            <a:avLst/>
          </a:prstGeom>
          <a:solidFill>
            <a:schemeClr val="tx1">
              <a:alpha val="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12191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6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7" name="Text Placeholder 47">
            <a:extLst>
              <a:ext uri="{FF2B5EF4-FFF2-40B4-BE49-F238E27FC236}">
                <a16:creationId xmlns:a16="http://schemas.microsoft.com/office/drawing/2014/main" id="{D52D35D7-A253-4B88-AB54-CEE0CDD2A83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4163" y="422362"/>
            <a:ext cx="10571212" cy="4316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rgbClr val="1B3F59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/>
              <a:t>Insert Title Here</a:t>
            </a:r>
            <a:endParaRPr lang="en-GB"/>
          </a:p>
        </p:txBody>
      </p:sp>
      <p:sp>
        <p:nvSpPr>
          <p:cNvPr id="13" name="Text Placeholder 47">
            <a:extLst>
              <a:ext uri="{FF2B5EF4-FFF2-40B4-BE49-F238E27FC236}">
                <a16:creationId xmlns:a16="http://schemas.microsoft.com/office/drawing/2014/main" id="{9A11A9EA-CD40-4C17-AC45-ED13606C8DB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4163" y="871351"/>
            <a:ext cx="10571212" cy="4316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>
                <a:solidFill>
                  <a:srgbClr val="1B3F59"/>
                </a:solidFill>
                <a:latin typeface="+mn-lt"/>
              </a:defRPr>
            </a:lvl1pPr>
          </a:lstStyle>
          <a:p>
            <a:pPr lvl="0"/>
            <a:r>
              <a:rPr lang="en-US"/>
              <a:t>Enter content here.</a:t>
            </a:r>
            <a:endParaRPr lang="en-GB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97B8C0D5-D85D-4998-B2C0-12B82890F29A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284163" y="1425575"/>
            <a:ext cx="11623675" cy="480377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1B3F59"/>
                </a:solidFill>
              </a:defRPr>
            </a:lvl1pPr>
            <a:lvl2pPr>
              <a:defRPr sz="1800">
                <a:solidFill>
                  <a:srgbClr val="1B3F59"/>
                </a:solidFill>
              </a:defRPr>
            </a:lvl2pPr>
            <a:lvl3pPr>
              <a:defRPr sz="1600">
                <a:solidFill>
                  <a:srgbClr val="1B3F59"/>
                </a:solidFill>
              </a:defRPr>
            </a:lvl3pPr>
            <a:lvl4pPr>
              <a:defRPr sz="1400">
                <a:solidFill>
                  <a:srgbClr val="1B3F59"/>
                </a:solidFill>
              </a:defRPr>
            </a:lvl4pPr>
            <a:lvl5pPr>
              <a:defRPr sz="1400">
                <a:solidFill>
                  <a:srgbClr val="1B3F59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9737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8F4D3-72F9-4DE6-8E50-E87EC0CBF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2600" b="1">
                <a:solidFill>
                  <a:srgbClr val="1B3F59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242DB2-520C-4E07-BD0E-1387FC3122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1B3F59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BFED22-6C00-4C76-B6D3-DF01B3231F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1B3F59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6FBDCEA-383E-4ADD-A6DC-829B474953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55375" y="376882"/>
            <a:ext cx="956747" cy="5096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C7A1B6C-49BF-468E-B3DD-E3DE4C272A92}"/>
              </a:ext>
            </a:extLst>
          </p:cNvPr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45131"/>
            <a:ext cx="12192000" cy="1676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D922F72-2D3B-4EE3-BE91-0E8B8B767447}"/>
              </a:ext>
            </a:extLst>
          </p:cNvPr>
          <p:cNvSpPr txBox="1"/>
          <p:nvPr userDrawn="1"/>
        </p:nvSpPr>
        <p:spPr>
          <a:xfrm>
            <a:off x="10503372" y="6662724"/>
            <a:ext cx="1328410" cy="246221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indent="0" algn="r" defTabSz="5486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i="0" spc="0" baseline="0">
                <a:solidFill>
                  <a:schemeClr val="tx1"/>
                </a:solidFill>
                <a:latin typeface="Calibri" panose="020F0502020204030204" pitchFamily="34" charset="0"/>
                <a:ea typeface="Gill Sans MT" charset="0"/>
                <a:cs typeface="Gill Sans MT" charset="0"/>
              </a:rPr>
              <a:t>Slide </a:t>
            </a:r>
            <a:fld id="{45161DBE-4736-EE43-A824-AB4A2F59E3C4}" type="slidenum">
              <a:rPr lang="uk-UA" sz="900" b="0" i="0" spc="0" baseline="0" smtClean="0">
                <a:solidFill>
                  <a:schemeClr val="tx1"/>
                </a:solidFill>
                <a:latin typeface="Calibri" panose="020F0502020204030204" pitchFamily="34" charset="0"/>
                <a:ea typeface="Gill Sans MT" charset="0"/>
                <a:cs typeface="Gill Sans MT" charset="0"/>
              </a:rPr>
              <a:pPr marL="0" marR="0" indent="0" algn="r" defTabSz="5486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900" b="0" i="0" spc="0" baseline="0">
              <a:solidFill>
                <a:schemeClr val="tx1"/>
              </a:solidFill>
              <a:latin typeface="Calibri" panose="020F0502020204030204" pitchFamily="34" charset="0"/>
              <a:ea typeface="Gill Sans MT" charset="0"/>
              <a:cs typeface="Gill Sans MT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CC6012-8050-4881-8A37-DD08C04F8E91}"/>
              </a:ext>
            </a:extLst>
          </p:cNvPr>
          <p:cNvSpPr txBox="1"/>
          <p:nvPr userDrawn="1"/>
        </p:nvSpPr>
        <p:spPr>
          <a:xfrm>
            <a:off x="360218" y="6662724"/>
            <a:ext cx="4962533" cy="246221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r>
              <a:rPr lang="en-US" sz="900" b="0" i="0" spc="0" baseline="0">
                <a:solidFill>
                  <a:schemeClr val="tx1"/>
                </a:solidFill>
                <a:latin typeface="Calibri" panose="020F0502020204030204" pitchFamily="34" charset="0"/>
                <a:ea typeface="Gill Sans MT" charset="0"/>
                <a:cs typeface="Gill Sans MT" charset="0"/>
              </a:rPr>
              <a:t>Copyright © Aridhia Informatics Ltd.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D2E8BE9-F25E-454B-86E1-3B9A7D298E27}"/>
              </a:ext>
            </a:extLst>
          </p:cNvPr>
          <p:cNvSpPr/>
          <p:nvPr userDrawn="1"/>
        </p:nvSpPr>
        <p:spPr bwMode="auto">
          <a:xfrm>
            <a:off x="0" y="6662724"/>
            <a:ext cx="12192000" cy="194400"/>
          </a:xfrm>
          <a:prstGeom prst="rect">
            <a:avLst/>
          </a:prstGeom>
          <a:solidFill>
            <a:schemeClr val="tx1">
              <a:alpha val="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12191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6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8227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idhia_Plain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C3A62C7-E59D-4B0E-BCBB-56872E7D1B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55375" y="376882"/>
            <a:ext cx="956747" cy="5096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BA0B7E2-ACA5-41DB-AFD7-966DB49946DF}"/>
              </a:ext>
            </a:extLst>
          </p:cNvPr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45131"/>
            <a:ext cx="12192000" cy="1676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29935B8-F066-4266-9008-5EB62FE42FB4}"/>
              </a:ext>
            </a:extLst>
          </p:cNvPr>
          <p:cNvSpPr txBox="1"/>
          <p:nvPr userDrawn="1"/>
        </p:nvSpPr>
        <p:spPr>
          <a:xfrm>
            <a:off x="10503372" y="6662724"/>
            <a:ext cx="1328410" cy="246221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indent="0" algn="r" defTabSz="5486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i="0" spc="0" baseline="0">
                <a:solidFill>
                  <a:schemeClr val="tx1"/>
                </a:solidFill>
                <a:latin typeface="Calibri" panose="020F0502020204030204" pitchFamily="34" charset="0"/>
                <a:ea typeface="Gill Sans MT" charset="0"/>
                <a:cs typeface="Gill Sans MT" charset="0"/>
              </a:rPr>
              <a:t>Slide </a:t>
            </a:r>
            <a:fld id="{45161DBE-4736-EE43-A824-AB4A2F59E3C4}" type="slidenum">
              <a:rPr lang="uk-UA" sz="900" b="0" i="0" spc="0" baseline="0" smtClean="0">
                <a:solidFill>
                  <a:schemeClr val="tx1"/>
                </a:solidFill>
                <a:latin typeface="Calibri" panose="020F0502020204030204" pitchFamily="34" charset="0"/>
                <a:ea typeface="Gill Sans MT" charset="0"/>
                <a:cs typeface="Gill Sans MT" charset="0"/>
              </a:rPr>
              <a:pPr marL="0" marR="0" indent="0" algn="r" defTabSz="5486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900" b="0" i="0" spc="0" baseline="0">
              <a:solidFill>
                <a:schemeClr val="tx1"/>
              </a:solidFill>
              <a:latin typeface="Calibri" panose="020F0502020204030204" pitchFamily="34" charset="0"/>
              <a:ea typeface="Gill Sans MT" charset="0"/>
              <a:cs typeface="Gill Sans MT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CD14256-3320-48DD-AAF5-399C968D8754}"/>
              </a:ext>
            </a:extLst>
          </p:cNvPr>
          <p:cNvSpPr txBox="1"/>
          <p:nvPr userDrawn="1"/>
        </p:nvSpPr>
        <p:spPr>
          <a:xfrm>
            <a:off x="360218" y="6662724"/>
            <a:ext cx="4962533" cy="246221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r>
              <a:rPr lang="en-US" sz="900" b="0" i="0" spc="0" baseline="0">
                <a:solidFill>
                  <a:schemeClr val="tx1"/>
                </a:solidFill>
                <a:latin typeface="Calibri" panose="020F0502020204030204" pitchFamily="34" charset="0"/>
                <a:ea typeface="Gill Sans MT" charset="0"/>
                <a:cs typeface="Gill Sans MT" charset="0"/>
              </a:rPr>
              <a:t>Copyright © Aridhia Informatics Ltd.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56F4F84-9255-4BEB-ACF7-FACD2D81E6B3}"/>
              </a:ext>
            </a:extLst>
          </p:cNvPr>
          <p:cNvSpPr/>
          <p:nvPr userDrawn="1"/>
        </p:nvSpPr>
        <p:spPr bwMode="auto">
          <a:xfrm>
            <a:off x="0" y="6662724"/>
            <a:ext cx="12192000" cy="194400"/>
          </a:xfrm>
          <a:prstGeom prst="rect">
            <a:avLst/>
          </a:prstGeom>
          <a:solidFill>
            <a:schemeClr val="tx1">
              <a:alpha val="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12191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6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7" name="Text Placeholder 47">
            <a:extLst>
              <a:ext uri="{FF2B5EF4-FFF2-40B4-BE49-F238E27FC236}">
                <a16:creationId xmlns:a16="http://schemas.microsoft.com/office/drawing/2014/main" id="{D52D35D7-A253-4B88-AB54-CEE0CDD2A83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4163" y="422362"/>
            <a:ext cx="10571212" cy="4316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rgbClr val="1B3F59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/>
              <a:t>Insert Title Here</a:t>
            </a:r>
            <a:endParaRPr lang="en-GB"/>
          </a:p>
        </p:txBody>
      </p:sp>
      <p:sp>
        <p:nvSpPr>
          <p:cNvPr id="13" name="Text Placeholder 47">
            <a:extLst>
              <a:ext uri="{FF2B5EF4-FFF2-40B4-BE49-F238E27FC236}">
                <a16:creationId xmlns:a16="http://schemas.microsoft.com/office/drawing/2014/main" id="{9A11A9EA-CD40-4C17-AC45-ED13606C8DB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4163" y="871351"/>
            <a:ext cx="10571212" cy="4316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>
                <a:solidFill>
                  <a:srgbClr val="1B3F59"/>
                </a:solidFill>
                <a:latin typeface="+mn-lt"/>
              </a:defRPr>
            </a:lvl1pPr>
          </a:lstStyle>
          <a:p>
            <a:pPr lvl="0"/>
            <a:r>
              <a:rPr lang="en-US"/>
              <a:t>Enter content here.</a:t>
            </a:r>
            <a:endParaRPr lang="en-GB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97B8C0D5-D85D-4998-B2C0-12B82890F29A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284163" y="1425575"/>
            <a:ext cx="11623675" cy="480377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1B3F59"/>
                </a:solidFill>
              </a:defRPr>
            </a:lvl1pPr>
            <a:lvl2pPr>
              <a:defRPr sz="1800">
                <a:solidFill>
                  <a:srgbClr val="1B3F59"/>
                </a:solidFill>
              </a:defRPr>
            </a:lvl2pPr>
            <a:lvl3pPr>
              <a:defRPr sz="1600">
                <a:solidFill>
                  <a:srgbClr val="1B3F59"/>
                </a:solidFill>
              </a:defRPr>
            </a:lvl3pPr>
            <a:lvl4pPr>
              <a:defRPr sz="1400">
                <a:solidFill>
                  <a:srgbClr val="1B3F59"/>
                </a:solidFill>
              </a:defRPr>
            </a:lvl4pPr>
            <a:lvl5pPr>
              <a:defRPr sz="1400">
                <a:solidFill>
                  <a:srgbClr val="1B3F5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3512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F34CD-9DC2-46D3-FF77-933B9EC109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AD1121-B2CC-FE32-360D-71031B6ABE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2D87CC-9B6C-EB18-E787-5BF85693C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19B0A-7495-4BB1-B6EF-14247532A81A}" type="datetimeFigureOut">
              <a:rPr lang="en-GB" smtClean="0"/>
              <a:t>02/03/2026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CFED01-EC2C-03F9-1D44-CC8BE0241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16A4C5-ECED-DA9A-B360-A2DB5EB8C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8F594-F1A9-47C4-8CC0-A4E56F9CCC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86259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ridhia_Plain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C3A62C7-E59D-4B0E-BCBB-56872E7D1B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855375" y="408061"/>
            <a:ext cx="956747" cy="44731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109CC31-F23D-7CE0-F706-81F8727C3BAD}"/>
              </a:ext>
            </a:extLst>
          </p:cNvPr>
          <p:cNvSpPr/>
          <p:nvPr userDrawn="1"/>
        </p:nvSpPr>
        <p:spPr bwMode="auto">
          <a:xfrm>
            <a:off x="0" y="6049926"/>
            <a:ext cx="12192000" cy="807198"/>
          </a:xfrm>
          <a:prstGeom prst="rect">
            <a:avLst/>
          </a:prstGeom>
          <a:gradFill flip="none" rotWithShape="1">
            <a:gsLst>
              <a:gs pos="19000">
                <a:srgbClr val="1B2B42"/>
              </a:gs>
              <a:gs pos="100000">
                <a:srgbClr val="1B2B42">
                  <a:alpha val="0"/>
                </a:srgb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12191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6" b="0" i="0" u="none" strike="noStrike" cap="none" normalizeH="0" baseline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9935B8-F066-4266-9008-5EB62FE42FB4}"/>
              </a:ext>
            </a:extLst>
          </p:cNvPr>
          <p:cNvSpPr txBox="1"/>
          <p:nvPr userDrawn="1"/>
        </p:nvSpPr>
        <p:spPr>
          <a:xfrm>
            <a:off x="10503372" y="6642628"/>
            <a:ext cx="1328410" cy="246221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indent="0" algn="r" defTabSz="5486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i="0" spc="0" baseline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Gill Sans MT" charset="0"/>
                <a:cs typeface="Gill Sans MT" charset="0"/>
              </a:rPr>
              <a:t>Slide </a:t>
            </a:r>
            <a:fld id="{45161DBE-4736-EE43-A824-AB4A2F59E3C4}" type="slidenum">
              <a:rPr lang="uk-UA" sz="900" b="0" i="0" spc="0" baseline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Gill Sans MT" charset="0"/>
                <a:cs typeface="Gill Sans MT" charset="0"/>
              </a:rPr>
              <a:pPr marL="0" marR="0" indent="0" algn="r" defTabSz="5486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900" b="0" i="0" spc="0" baseline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ea typeface="Gill Sans MT" charset="0"/>
              <a:cs typeface="Gill Sans MT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CD14256-3320-48DD-AAF5-399C968D8754}"/>
              </a:ext>
            </a:extLst>
          </p:cNvPr>
          <p:cNvSpPr txBox="1"/>
          <p:nvPr userDrawn="1"/>
        </p:nvSpPr>
        <p:spPr>
          <a:xfrm>
            <a:off x="360218" y="6642628"/>
            <a:ext cx="2160000" cy="246221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r>
              <a:rPr lang="en-US" sz="900" b="0" i="0" spc="0" baseline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Gill Sans MT" charset="0"/>
                <a:cs typeface="Gill Sans MT" charset="0"/>
              </a:rPr>
              <a:t>Copyright © Aridhia Informatics Ltd.</a:t>
            </a:r>
          </a:p>
        </p:txBody>
      </p:sp>
      <p:sp>
        <p:nvSpPr>
          <p:cNvPr id="7" name="Text Placeholder 47">
            <a:extLst>
              <a:ext uri="{FF2B5EF4-FFF2-40B4-BE49-F238E27FC236}">
                <a16:creationId xmlns:a16="http://schemas.microsoft.com/office/drawing/2014/main" id="{D52D35D7-A253-4B88-AB54-CEE0CDD2A83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4163" y="422362"/>
            <a:ext cx="10571212" cy="4316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/>
              <a:t>Insert Title Here</a:t>
            </a:r>
            <a:endParaRPr lang="en-GB"/>
          </a:p>
        </p:txBody>
      </p:sp>
      <p:sp>
        <p:nvSpPr>
          <p:cNvPr id="13" name="Text Placeholder 47">
            <a:extLst>
              <a:ext uri="{FF2B5EF4-FFF2-40B4-BE49-F238E27FC236}">
                <a16:creationId xmlns:a16="http://schemas.microsoft.com/office/drawing/2014/main" id="{9A11A9EA-CD40-4C17-AC45-ED13606C8DB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4163" y="871351"/>
            <a:ext cx="10571212" cy="4316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>
                <a:solidFill>
                  <a:srgbClr val="389BC8"/>
                </a:solidFill>
                <a:latin typeface="+mn-lt"/>
              </a:defRPr>
            </a:lvl1pPr>
          </a:lstStyle>
          <a:p>
            <a:pPr lvl="0"/>
            <a:r>
              <a:rPr lang="en-US"/>
              <a:t>Enter content here.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31598E-4FB2-4DBB-90D2-81B0A54FD64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4163" y="1425575"/>
            <a:ext cx="10571162" cy="4803775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900">
                <a:solidFill>
                  <a:schemeClr val="bg1"/>
                </a:solidFill>
              </a:defRPr>
            </a:lvl1pPr>
            <a:lvl2pPr>
              <a:defRPr sz="1900">
                <a:solidFill>
                  <a:srgbClr val="389BC8"/>
                </a:solidFill>
              </a:defRPr>
            </a:lvl2pPr>
            <a:lvl3pPr>
              <a:defRPr sz="1900"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 sz="1900">
                <a:solidFill>
                  <a:schemeClr val="accent5">
                    <a:lumMod val="40000"/>
                    <a:lumOff val="60000"/>
                  </a:schemeClr>
                </a:solidFill>
              </a:defRPr>
            </a:lvl4pPr>
          </a:lstStyle>
          <a:p>
            <a:pPr lvl="0"/>
            <a:r>
              <a:rPr lang="en-US"/>
              <a:t>Enter content here.</a:t>
            </a:r>
          </a:p>
          <a:p>
            <a:pPr lvl="1"/>
            <a:r>
              <a:rPr lang="en-US"/>
              <a:t>Line 2</a:t>
            </a:r>
          </a:p>
          <a:p>
            <a:pPr lvl="2"/>
            <a:r>
              <a:rPr lang="en-US"/>
              <a:t>Line 3</a:t>
            </a:r>
          </a:p>
          <a:p>
            <a:pPr lvl="3"/>
            <a:r>
              <a:rPr lang="en-US"/>
              <a:t>Line 4</a:t>
            </a:r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CC8E5AA-C5B6-8008-FD19-D66B51EA9F4F}"/>
              </a:ext>
            </a:extLst>
          </p:cNvPr>
          <p:cNvSpPr txBox="1"/>
          <p:nvPr userDrawn="1"/>
        </p:nvSpPr>
        <p:spPr>
          <a:xfrm>
            <a:off x="5016000" y="6642628"/>
            <a:ext cx="2160000" cy="246221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 algn="ctr"/>
            <a:r>
              <a:rPr lang="en-US" sz="900" b="1" i="0" spc="0" baseline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Gill Sans MT" charset="0"/>
                <a:cs typeface="Gill Sans MT" charset="0"/>
              </a:rPr>
              <a:t>Protective Marking: Confidential </a:t>
            </a:r>
          </a:p>
        </p:txBody>
      </p:sp>
    </p:spTree>
    <p:extLst>
      <p:ext uri="{BB962C8B-B14F-4D97-AF65-F5344CB8AC3E}">
        <p14:creationId xmlns:p14="http://schemas.microsoft.com/office/powerpoint/2010/main" val="349083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idhia_Contents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C3A62C7-E59D-4B0E-BCBB-56872E7D1B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855375" y="408061"/>
            <a:ext cx="956747" cy="44731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6A69C4BB-420A-AB1B-1106-E37965E28F8A}"/>
              </a:ext>
            </a:extLst>
          </p:cNvPr>
          <p:cNvSpPr/>
          <p:nvPr userDrawn="1"/>
        </p:nvSpPr>
        <p:spPr bwMode="auto">
          <a:xfrm>
            <a:off x="0" y="6049926"/>
            <a:ext cx="12192000" cy="807198"/>
          </a:xfrm>
          <a:prstGeom prst="rect">
            <a:avLst/>
          </a:prstGeom>
          <a:gradFill flip="none" rotWithShape="1">
            <a:gsLst>
              <a:gs pos="19000">
                <a:srgbClr val="1B2B42"/>
              </a:gs>
              <a:gs pos="100000">
                <a:srgbClr val="1B2B42">
                  <a:alpha val="0"/>
                </a:srgb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12191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6" b="0" i="0" u="none" strike="noStrike" cap="none" normalizeH="0" baseline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0874611-71C9-2647-FD3F-74FC5B6ED31F}"/>
              </a:ext>
            </a:extLst>
          </p:cNvPr>
          <p:cNvSpPr txBox="1"/>
          <p:nvPr userDrawn="1"/>
        </p:nvSpPr>
        <p:spPr>
          <a:xfrm>
            <a:off x="10503372" y="6642628"/>
            <a:ext cx="1328410" cy="246221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indent="0" algn="r" defTabSz="5486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i="0" spc="0" baseline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Gill Sans MT" charset="0"/>
                <a:cs typeface="Gill Sans MT" charset="0"/>
              </a:rPr>
              <a:t>Slide </a:t>
            </a:r>
            <a:fld id="{45161DBE-4736-EE43-A824-AB4A2F59E3C4}" type="slidenum">
              <a:rPr lang="uk-UA" sz="900" b="0" i="0" spc="0" baseline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Gill Sans MT" charset="0"/>
                <a:cs typeface="Gill Sans MT" charset="0"/>
              </a:rPr>
              <a:pPr marL="0" marR="0" indent="0" algn="r" defTabSz="5486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900" b="0" i="0" spc="0" baseline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ea typeface="Gill Sans MT" charset="0"/>
              <a:cs typeface="Gill Sans MT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12FFA18-1211-B3B3-EB25-1B19937026C2}"/>
              </a:ext>
            </a:extLst>
          </p:cNvPr>
          <p:cNvSpPr txBox="1"/>
          <p:nvPr userDrawn="1"/>
        </p:nvSpPr>
        <p:spPr>
          <a:xfrm>
            <a:off x="360218" y="6642628"/>
            <a:ext cx="2160000" cy="246221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r>
              <a:rPr lang="en-US" sz="900" b="0" i="0" spc="0" baseline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Gill Sans MT" charset="0"/>
                <a:cs typeface="Gill Sans MT" charset="0"/>
              </a:rPr>
              <a:t>Copyright © Aridhia Informatics Ltd.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35C888B-68AF-4DB6-5B26-B574FFF11301}"/>
              </a:ext>
            </a:extLst>
          </p:cNvPr>
          <p:cNvSpPr txBox="1"/>
          <p:nvPr userDrawn="1"/>
        </p:nvSpPr>
        <p:spPr>
          <a:xfrm>
            <a:off x="5016000" y="6642628"/>
            <a:ext cx="2160000" cy="246221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 algn="ctr"/>
            <a:r>
              <a:rPr lang="en-US" sz="900" b="1" i="0" spc="0" baseline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Gill Sans MT" charset="0"/>
                <a:cs typeface="Gill Sans MT" charset="0"/>
              </a:rPr>
              <a:t>Protective Marking: Confidential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5443A35-274E-03D8-960D-C594EE5B6616}"/>
              </a:ext>
            </a:extLst>
          </p:cNvPr>
          <p:cNvSpPr/>
          <p:nvPr userDrawn="1"/>
        </p:nvSpPr>
        <p:spPr>
          <a:xfrm>
            <a:off x="875839" y="1162879"/>
            <a:ext cx="10440323" cy="5214172"/>
          </a:xfrm>
          <a:prstGeom prst="roundRect">
            <a:avLst>
              <a:gd name="adj" fmla="val 5144"/>
            </a:avLst>
          </a:prstGeom>
          <a:gradFill flip="none" rotWithShape="1">
            <a:gsLst>
              <a:gs pos="0">
                <a:srgbClr val="1B2B41"/>
              </a:gs>
              <a:gs pos="50000">
                <a:srgbClr val="173D4D"/>
              </a:gs>
              <a:gs pos="100000">
                <a:srgbClr val="134763"/>
              </a:gs>
            </a:gsLst>
            <a:lin ang="16800000" scaled="0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9E28BA5-5825-78D5-6F10-D2134B3BDF8F}"/>
              </a:ext>
            </a:extLst>
          </p:cNvPr>
          <p:cNvSpPr/>
          <p:nvPr userDrawn="1"/>
        </p:nvSpPr>
        <p:spPr>
          <a:xfrm>
            <a:off x="261257" y="318053"/>
            <a:ext cx="10242116" cy="1113181"/>
          </a:xfrm>
          <a:prstGeom prst="roundRect">
            <a:avLst>
              <a:gd name="adj" fmla="val 14838"/>
            </a:avLst>
          </a:prstGeom>
          <a:gradFill>
            <a:gsLst>
              <a:gs pos="0">
                <a:srgbClr val="00976F"/>
              </a:gs>
              <a:gs pos="50000">
                <a:srgbClr val="009A8F"/>
              </a:gs>
              <a:gs pos="100000">
                <a:srgbClr val="008AB6"/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 Placeholder 47">
            <a:extLst>
              <a:ext uri="{FF2B5EF4-FFF2-40B4-BE49-F238E27FC236}">
                <a16:creationId xmlns:a16="http://schemas.microsoft.com/office/drawing/2014/main" id="{496DE85E-A579-E590-705F-97F9F797527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706" y="422361"/>
            <a:ext cx="9972868" cy="87002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/>
              <a:t>Insert Title Here</a:t>
            </a:r>
            <a:endParaRPr lang="en-GB"/>
          </a:p>
        </p:txBody>
      </p:sp>
      <p:sp>
        <p:nvSpPr>
          <p:cNvPr id="64" name="Text Placeholder 47">
            <a:extLst>
              <a:ext uri="{FF2B5EF4-FFF2-40B4-BE49-F238E27FC236}">
                <a16:creationId xmlns:a16="http://schemas.microsoft.com/office/drawing/2014/main" id="{F22180E9-7AF1-4FEC-552C-48FEDF3B15E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52677" y="1831968"/>
            <a:ext cx="6955993" cy="3811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>
                <a:solidFill>
                  <a:srgbClr val="FFFFFF"/>
                </a:solidFill>
                <a:latin typeface="+mn-lt"/>
              </a:defRPr>
            </a:lvl1pPr>
          </a:lstStyle>
          <a:p>
            <a:pPr lvl="0"/>
            <a:r>
              <a:rPr lang="en-US"/>
              <a:t>Enter content here.</a:t>
            </a:r>
            <a:endParaRPr lang="en-GB"/>
          </a:p>
        </p:txBody>
      </p:sp>
      <p:sp>
        <p:nvSpPr>
          <p:cNvPr id="65" name="Text Placeholder 47">
            <a:extLst>
              <a:ext uri="{FF2B5EF4-FFF2-40B4-BE49-F238E27FC236}">
                <a16:creationId xmlns:a16="http://schemas.microsoft.com/office/drawing/2014/main" id="{8DE6FF7C-90A7-1DD3-65C9-B62B865F941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50028" y="2351961"/>
            <a:ext cx="6955993" cy="3811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>
                <a:solidFill>
                  <a:srgbClr val="FFFFFF"/>
                </a:solidFill>
                <a:latin typeface="+mn-lt"/>
              </a:defRPr>
            </a:lvl1pPr>
          </a:lstStyle>
          <a:p>
            <a:pPr lvl="0"/>
            <a:r>
              <a:rPr lang="en-US"/>
              <a:t>Enter content here.</a:t>
            </a:r>
            <a:endParaRPr lang="en-GB"/>
          </a:p>
        </p:txBody>
      </p:sp>
      <p:sp>
        <p:nvSpPr>
          <p:cNvPr id="66" name="Text Placeholder 47">
            <a:extLst>
              <a:ext uri="{FF2B5EF4-FFF2-40B4-BE49-F238E27FC236}">
                <a16:creationId xmlns:a16="http://schemas.microsoft.com/office/drawing/2014/main" id="{918E5FBC-4F35-BA04-86A5-01B2B2D6A4D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550028" y="2868218"/>
            <a:ext cx="6955993" cy="3811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>
                <a:solidFill>
                  <a:srgbClr val="FFFFFF"/>
                </a:solidFill>
                <a:latin typeface="+mn-lt"/>
              </a:defRPr>
            </a:lvl1pPr>
          </a:lstStyle>
          <a:p>
            <a:pPr lvl="0"/>
            <a:r>
              <a:rPr lang="en-US"/>
              <a:t>Enter content here.</a:t>
            </a:r>
            <a:endParaRPr lang="en-GB"/>
          </a:p>
        </p:txBody>
      </p:sp>
      <p:sp>
        <p:nvSpPr>
          <p:cNvPr id="67" name="Text Placeholder 47">
            <a:extLst>
              <a:ext uri="{FF2B5EF4-FFF2-40B4-BE49-F238E27FC236}">
                <a16:creationId xmlns:a16="http://schemas.microsoft.com/office/drawing/2014/main" id="{19DD5A58-F253-0E0A-B7AC-88F32E40E9D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47379" y="3388211"/>
            <a:ext cx="6955993" cy="3811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>
                <a:solidFill>
                  <a:srgbClr val="FFFFFF"/>
                </a:solidFill>
                <a:latin typeface="+mn-lt"/>
              </a:defRPr>
            </a:lvl1pPr>
          </a:lstStyle>
          <a:p>
            <a:pPr lvl="0"/>
            <a:r>
              <a:rPr lang="en-US"/>
              <a:t>Enter content here.</a:t>
            </a:r>
            <a:endParaRPr lang="en-GB"/>
          </a:p>
        </p:txBody>
      </p:sp>
      <p:sp>
        <p:nvSpPr>
          <p:cNvPr id="68" name="Text Placeholder 47">
            <a:extLst>
              <a:ext uri="{FF2B5EF4-FFF2-40B4-BE49-F238E27FC236}">
                <a16:creationId xmlns:a16="http://schemas.microsoft.com/office/drawing/2014/main" id="{C23B2125-1BAA-A984-8804-BED9781549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547379" y="3905709"/>
            <a:ext cx="6955993" cy="3811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>
                <a:solidFill>
                  <a:srgbClr val="FFFFFF"/>
                </a:solidFill>
                <a:latin typeface="+mn-lt"/>
              </a:defRPr>
            </a:lvl1pPr>
          </a:lstStyle>
          <a:p>
            <a:pPr lvl="0"/>
            <a:r>
              <a:rPr lang="en-US"/>
              <a:t>Enter content here.</a:t>
            </a:r>
            <a:endParaRPr lang="en-GB"/>
          </a:p>
        </p:txBody>
      </p:sp>
      <p:sp>
        <p:nvSpPr>
          <p:cNvPr id="69" name="Text Placeholder 47">
            <a:extLst>
              <a:ext uri="{FF2B5EF4-FFF2-40B4-BE49-F238E27FC236}">
                <a16:creationId xmlns:a16="http://schemas.microsoft.com/office/drawing/2014/main" id="{8039285E-D77D-4EA4-9D66-4DBF4F43F0E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544730" y="4425702"/>
            <a:ext cx="6955993" cy="3811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>
                <a:solidFill>
                  <a:srgbClr val="FFFFFF"/>
                </a:solidFill>
                <a:latin typeface="+mn-lt"/>
              </a:defRPr>
            </a:lvl1pPr>
          </a:lstStyle>
          <a:p>
            <a:pPr lvl="0"/>
            <a:r>
              <a:rPr lang="en-US"/>
              <a:t>Enter content here.</a:t>
            </a:r>
            <a:endParaRPr lang="en-GB"/>
          </a:p>
        </p:txBody>
      </p:sp>
      <p:sp>
        <p:nvSpPr>
          <p:cNvPr id="70" name="Text Placeholder 47">
            <a:extLst>
              <a:ext uri="{FF2B5EF4-FFF2-40B4-BE49-F238E27FC236}">
                <a16:creationId xmlns:a16="http://schemas.microsoft.com/office/drawing/2014/main" id="{B93CAFBA-81A2-F451-D69A-194EDBD8F0A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544730" y="4951898"/>
            <a:ext cx="6955993" cy="3811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>
                <a:solidFill>
                  <a:srgbClr val="FFFFFF"/>
                </a:solidFill>
                <a:latin typeface="+mn-lt"/>
              </a:defRPr>
            </a:lvl1pPr>
          </a:lstStyle>
          <a:p>
            <a:pPr lvl="0"/>
            <a:r>
              <a:rPr lang="en-US"/>
              <a:t>Enter content here.</a:t>
            </a:r>
            <a:endParaRPr lang="en-GB"/>
          </a:p>
        </p:txBody>
      </p:sp>
      <p:sp>
        <p:nvSpPr>
          <p:cNvPr id="71" name="Text Placeholder 47">
            <a:extLst>
              <a:ext uri="{FF2B5EF4-FFF2-40B4-BE49-F238E27FC236}">
                <a16:creationId xmlns:a16="http://schemas.microsoft.com/office/drawing/2014/main" id="{C20F8793-9767-E335-7960-DB54143A67F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542081" y="5461952"/>
            <a:ext cx="6955993" cy="3811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>
                <a:solidFill>
                  <a:srgbClr val="FFFFFF"/>
                </a:solidFill>
                <a:latin typeface="+mn-lt"/>
              </a:defRPr>
            </a:lvl1pPr>
          </a:lstStyle>
          <a:p>
            <a:pPr lvl="0"/>
            <a:r>
              <a:rPr lang="en-US"/>
              <a:t>Enter content here.</a:t>
            </a:r>
            <a:endParaRPr lang="en-GB"/>
          </a:p>
        </p:txBody>
      </p:sp>
      <p:sp>
        <p:nvSpPr>
          <p:cNvPr id="74" name="Text Placeholder 47">
            <a:extLst>
              <a:ext uri="{FF2B5EF4-FFF2-40B4-BE49-F238E27FC236}">
                <a16:creationId xmlns:a16="http://schemas.microsoft.com/office/drawing/2014/main" id="{6F682D7F-2BB4-23A4-D19D-B358152D4E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693456" y="1827642"/>
            <a:ext cx="1757292" cy="381141"/>
          </a:xfrm>
          <a:prstGeom prst="roundRect">
            <a:avLst>
              <a:gd name="adj" fmla="val 50000"/>
            </a:avLst>
          </a:prstGeom>
          <a:ln>
            <a:solidFill>
              <a:srgbClr val="00976F"/>
            </a:solidFill>
          </a:ln>
        </p:spPr>
        <p:txBody>
          <a:bodyPr lIns="0" tIns="0" rIns="0" bIns="0" anchor="ctr" anchorCtr="0"/>
          <a:lstStyle>
            <a:lvl1pPr marL="0" indent="0" algn="ctr">
              <a:buNone/>
              <a:defRPr lang="en-GB" b="1" dirty="0">
                <a:solidFill>
                  <a:srgbClr val="00976F"/>
                </a:solidFill>
                <a:latin typeface="Century Gothic" panose="020B0502020202020204" pitchFamily="34" charset="0"/>
              </a:defRPr>
            </a:lvl1pPr>
          </a:lstStyle>
          <a:p>
            <a:pPr marL="228600" lvl="0" indent="-228600" algn="ctr">
              <a:lnSpc>
                <a:spcPct val="100000"/>
              </a:lnSpc>
              <a:spcBef>
                <a:spcPts val="0"/>
              </a:spcBef>
            </a:pPr>
            <a:r>
              <a:rPr lang="en-US"/>
              <a:t>1</a:t>
            </a:r>
            <a:endParaRPr lang="en-GB"/>
          </a:p>
        </p:txBody>
      </p:sp>
      <p:sp>
        <p:nvSpPr>
          <p:cNvPr id="84" name="Text Placeholder 47">
            <a:extLst>
              <a:ext uri="{FF2B5EF4-FFF2-40B4-BE49-F238E27FC236}">
                <a16:creationId xmlns:a16="http://schemas.microsoft.com/office/drawing/2014/main" id="{8FE5D525-CB55-F6C1-3D55-BF0FD95412A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693456" y="2350873"/>
            <a:ext cx="1757292" cy="381141"/>
          </a:xfrm>
          <a:prstGeom prst="roundRect">
            <a:avLst>
              <a:gd name="adj" fmla="val 50000"/>
            </a:avLst>
          </a:prstGeom>
          <a:ln>
            <a:solidFill>
              <a:srgbClr val="00976F"/>
            </a:solidFill>
          </a:ln>
        </p:spPr>
        <p:txBody>
          <a:bodyPr lIns="0" tIns="0" rIns="0" bIns="0" anchor="ctr" anchorCtr="0"/>
          <a:lstStyle>
            <a:lvl1pPr marL="0" indent="0" algn="ctr">
              <a:buNone/>
              <a:defRPr lang="en-GB" b="1" dirty="0">
                <a:solidFill>
                  <a:srgbClr val="00976F"/>
                </a:solidFill>
                <a:latin typeface="Century Gothic" panose="020B0502020202020204" pitchFamily="34" charset="0"/>
              </a:defRPr>
            </a:lvl1pPr>
          </a:lstStyle>
          <a:p>
            <a:pPr marL="228600" lvl="0" indent="-228600" algn="ctr">
              <a:lnSpc>
                <a:spcPct val="100000"/>
              </a:lnSpc>
              <a:spcBef>
                <a:spcPts val="0"/>
              </a:spcBef>
            </a:pPr>
            <a:r>
              <a:rPr lang="en-GB"/>
              <a:t>2</a:t>
            </a:r>
          </a:p>
        </p:txBody>
      </p:sp>
      <p:sp>
        <p:nvSpPr>
          <p:cNvPr id="90" name="Text Placeholder 47">
            <a:extLst>
              <a:ext uri="{FF2B5EF4-FFF2-40B4-BE49-F238E27FC236}">
                <a16:creationId xmlns:a16="http://schemas.microsoft.com/office/drawing/2014/main" id="{31BFD0AC-95D0-84C1-9DD3-8FC3B6FBE87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693456" y="2867455"/>
            <a:ext cx="1757292" cy="381141"/>
          </a:xfrm>
          <a:prstGeom prst="roundRect">
            <a:avLst>
              <a:gd name="adj" fmla="val 50000"/>
            </a:avLst>
          </a:prstGeom>
          <a:ln>
            <a:solidFill>
              <a:srgbClr val="00976F"/>
            </a:solidFill>
          </a:ln>
        </p:spPr>
        <p:txBody>
          <a:bodyPr lIns="0" tIns="0" rIns="0" bIns="0" anchor="ctr" anchorCtr="0"/>
          <a:lstStyle>
            <a:lvl1pPr marL="0" indent="0" algn="ctr">
              <a:buNone/>
              <a:defRPr lang="en-GB" b="1" dirty="0">
                <a:solidFill>
                  <a:srgbClr val="00976F"/>
                </a:solidFill>
                <a:latin typeface="Century Gothic" panose="020B0502020202020204" pitchFamily="34" charset="0"/>
              </a:defRPr>
            </a:lvl1pPr>
          </a:lstStyle>
          <a:p>
            <a:pPr marL="228600" lvl="0" indent="-228600" algn="ctr">
              <a:lnSpc>
                <a:spcPct val="100000"/>
              </a:lnSpc>
              <a:spcBef>
                <a:spcPts val="0"/>
              </a:spcBef>
            </a:pPr>
            <a:r>
              <a:rPr lang="en-GB"/>
              <a:t>3</a:t>
            </a:r>
          </a:p>
        </p:txBody>
      </p:sp>
      <p:sp>
        <p:nvSpPr>
          <p:cNvPr id="91" name="Text Placeholder 47">
            <a:extLst>
              <a:ext uri="{FF2B5EF4-FFF2-40B4-BE49-F238E27FC236}">
                <a16:creationId xmlns:a16="http://schemas.microsoft.com/office/drawing/2014/main" id="{487205FE-F0CF-4A38-C4FA-158A2438283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693456" y="3390686"/>
            <a:ext cx="1757292" cy="381141"/>
          </a:xfrm>
          <a:prstGeom prst="roundRect">
            <a:avLst>
              <a:gd name="adj" fmla="val 50000"/>
            </a:avLst>
          </a:prstGeom>
          <a:ln>
            <a:solidFill>
              <a:srgbClr val="00976F"/>
            </a:solidFill>
          </a:ln>
        </p:spPr>
        <p:txBody>
          <a:bodyPr lIns="0" tIns="0" rIns="0" bIns="0" anchor="ctr" anchorCtr="0"/>
          <a:lstStyle>
            <a:lvl1pPr marL="0" indent="0" algn="ctr">
              <a:buNone/>
              <a:defRPr lang="en-GB" b="1" dirty="0">
                <a:solidFill>
                  <a:srgbClr val="00976F"/>
                </a:solidFill>
                <a:latin typeface="Century Gothic" panose="020B0502020202020204" pitchFamily="34" charset="0"/>
              </a:defRPr>
            </a:lvl1pPr>
          </a:lstStyle>
          <a:p>
            <a:pPr marL="228600" lvl="0" indent="-228600" algn="ctr">
              <a:lnSpc>
                <a:spcPct val="100000"/>
              </a:lnSpc>
              <a:spcBef>
                <a:spcPts val="0"/>
              </a:spcBef>
            </a:pPr>
            <a:r>
              <a:rPr lang="en-GB"/>
              <a:t>4</a:t>
            </a:r>
          </a:p>
        </p:txBody>
      </p:sp>
      <p:sp>
        <p:nvSpPr>
          <p:cNvPr id="92" name="Text Placeholder 47">
            <a:extLst>
              <a:ext uri="{FF2B5EF4-FFF2-40B4-BE49-F238E27FC236}">
                <a16:creationId xmlns:a16="http://schemas.microsoft.com/office/drawing/2014/main" id="{C4A58829-5780-46E4-3AA5-52073E8881E0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693456" y="3909199"/>
            <a:ext cx="1757292" cy="381141"/>
          </a:xfrm>
          <a:prstGeom prst="roundRect">
            <a:avLst>
              <a:gd name="adj" fmla="val 50000"/>
            </a:avLst>
          </a:prstGeom>
          <a:ln>
            <a:solidFill>
              <a:srgbClr val="00976F"/>
            </a:solidFill>
          </a:ln>
        </p:spPr>
        <p:txBody>
          <a:bodyPr lIns="0" tIns="0" rIns="0" bIns="0" anchor="ctr" anchorCtr="0"/>
          <a:lstStyle>
            <a:lvl1pPr marL="0" indent="0" algn="ctr">
              <a:buNone/>
              <a:defRPr lang="en-GB" b="1" dirty="0">
                <a:solidFill>
                  <a:srgbClr val="00976F"/>
                </a:solidFill>
                <a:latin typeface="Century Gothic" panose="020B0502020202020204" pitchFamily="34" charset="0"/>
              </a:defRPr>
            </a:lvl1pPr>
          </a:lstStyle>
          <a:p>
            <a:pPr marL="228600" lvl="0" indent="-228600" algn="ctr">
              <a:lnSpc>
                <a:spcPct val="100000"/>
              </a:lnSpc>
              <a:spcBef>
                <a:spcPts val="0"/>
              </a:spcBef>
            </a:pPr>
            <a:r>
              <a:rPr lang="en-GB"/>
              <a:t>5</a:t>
            </a:r>
          </a:p>
        </p:txBody>
      </p:sp>
      <p:sp>
        <p:nvSpPr>
          <p:cNvPr id="93" name="Text Placeholder 47">
            <a:extLst>
              <a:ext uri="{FF2B5EF4-FFF2-40B4-BE49-F238E27FC236}">
                <a16:creationId xmlns:a16="http://schemas.microsoft.com/office/drawing/2014/main" id="{7E781ED4-6D14-95AC-EE02-1A26CBE2AD15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693456" y="4422491"/>
            <a:ext cx="1757292" cy="381141"/>
          </a:xfrm>
          <a:prstGeom prst="roundRect">
            <a:avLst>
              <a:gd name="adj" fmla="val 50000"/>
            </a:avLst>
          </a:prstGeom>
          <a:ln>
            <a:solidFill>
              <a:srgbClr val="00976F"/>
            </a:solidFill>
          </a:ln>
        </p:spPr>
        <p:txBody>
          <a:bodyPr lIns="0" tIns="0" rIns="0" bIns="0" anchor="ctr" anchorCtr="0"/>
          <a:lstStyle>
            <a:lvl1pPr marL="0" indent="0" algn="ctr">
              <a:buNone/>
              <a:defRPr lang="en-GB" b="1" dirty="0">
                <a:solidFill>
                  <a:srgbClr val="00976F"/>
                </a:solidFill>
                <a:latin typeface="Century Gothic" panose="020B0502020202020204" pitchFamily="34" charset="0"/>
              </a:defRPr>
            </a:lvl1pPr>
          </a:lstStyle>
          <a:p>
            <a:pPr marL="228600" lvl="0" indent="-228600" algn="ctr">
              <a:lnSpc>
                <a:spcPct val="100000"/>
              </a:lnSpc>
              <a:spcBef>
                <a:spcPts val="0"/>
              </a:spcBef>
            </a:pPr>
            <a:r>
              <a:rPr lang="en-GB"/>
              <a:t>6</a:t>
            </a:r>
          </a:p>
        </p:txBody>
      </p:sp>
      <p:sp>
        <p:nvSpPr>
          <p:cNvPr id="94" name="Text Placeholder 47">
            <a:extLst>
              <a:ext uri="{FF2B5EF4-FFF2-40B4-BE49-F238E27FC236}">
                <a16:creationId xmlns:a16="http://schemas.microsoft.com/office/drawing/2014/main" id="{88ED99FE-F7DD-B5BE-C223-6467AC35A6EB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693456" y="4939073"/>
            <a:ext cx="1757292" cy="381141"/>
          </a:xfrm>
          <a:prstGeom prst="roundRect">
            <a:avLst>
              <a:gd name="adj" fmla="val 50000"/>
            </a:avLst>
          </a:prstGeom>
          <a:ln>
            <a:solidFill>
              <a:srgbClr val="00976F"/>
            </a:solidFill>
          </a:ln>
        </p:spPr>
        <p:txBody>
          <a:bodyPr lIns="0" tIns="0" rIns="0" bIns="0" anchor="ctr" anchorCtr="0"/>
          <a:lstStyle>
            <a:lvl1pPr marL="0" indent="0" algn="ctr">
              <a:buNone/>
              <a:defRPr lang="en-GB" b="1" dirty="0">
                <a:solidFill>
                  <a:srgbClr val="00976F"/>
                </a:solidFill>
                <a:latin typeface="Century Gothic" panose="020B0502020202020204" pitchFamily="34" charset="0"/>
              </a:defRPr>
            </a:lvl1pPr>
          </a:lstStyle>
          <a:p>
            <a:pPr marL="228600" lvl="0" indent="-228600" algn="ctr">
              <a:lnSpc>
                <a:spcPct val="100000"/>
              </a:lnSpc>
              <a:spcBef>
                <a:spcPts val="0"/>
              </a:spcBef>
            </a:pPr>
            <a:r>
              <a:rPr lang="en-GB"/>
              <a:t>7</a:t>
            </a:r>
          </a:p>
        </p:txBody>
      </p:sp>
      <p:sp>
        <p:nvSpPr>
          <p:cNvPr id="95" name="Text Placeholder 47">
            <a:extLst>
              <a:ext uri="{FF2B5EF4-FFF2-40B4-BE49-F238E27FC236}">
                <a16:creationId xmlns:a16="http://schemas.microsoft.com/office/drawing/2014/main" id="{6D4DC41A-65AA-0D3D-B81B-FDF967AB0B3A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693456" y="5462304"/>
            <a:ext cx="1757292" cy="381141"/>
          </a:xfrm>
          <a:prstGeom prst="roundRect">
            <a:avLst>
              <a:gd name="adj" fmla="val 50000"/>
            </a:avLst>
          </a:prstGeom>
          <a:ln>
            <a:solidFill>
              <a:srgbClr val="00976F"/>
            </a:solidFill>
          </a:ln>
        </p:spPr>
        <p:txBody>
          <a:bodyPr lIns="0" tIns="0" rIns="0" bIns="0" anchor="ctr" anchorCtr="0"/>
          <a:lstStyle>
            <a:lvl1pPr marL="0" indent="0" algn="ctr">
              <a:buNone/>
              <a:defRPr lang="en-GB" b="1" dirty="0">
                <a:solidFill>
                  <a:srgbClr val="00976F"/>
                </a:solidFill>
                <a:latin typeface="Century Gothic" panose="020B0502020202020204" pitchFamily="34" charset="0"/>
              </a:defRPr>
            </a:lvl1pPr>
          </a:lstStyle>
          <a:p>
            <a:pPr marL="228600" lvl="0" indent="-228600" algn="ctr">
              <a:lnSpc>
                <a:spcPct val="100000"/>
              </a:lnSpc>
              <a:spcBef>
                <a:spcPts val="0"/>
              </a:spcBef>
            </a:pPr>
            <a:r>
              <a:rPr lang="en-GB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839944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idhia_Section-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6362BA1-C187-4DC4-B437-AB71C9964EE7}"/>
              </a:ext>
            </a:extLst>
          </p:cNvPr>
          <p:cNvSpPr/>
          <p:nvPr userDrawn="1"/>
        </p:nvSpPr>
        <p:spPr>
          <a:xfrm>
            <a:off x="341220" y="1978233"/>
            <a:ext cx="3600000" cy="2520000"/>
          </a:xfrm>
          <a:prstGeom prst="rect">
            <a:avLst/>
          </a:prstGeom>
          <a:solidFill>
            <a:srgbClr val="2C88A2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>
            <a:defPPr>
              <a:defRPr lang="en-US"/>
            </a:defPPr>
            <a:lvl1pPr marL="0" algn="l" defTabSz="54864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8640" algn="l" defTabSz="54864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7280" algn="l" defTabSz="54864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5920" algn="l" defTabSz="54864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94560" algn="l" defTabSz="54864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43200" algn="l" defTabSz="54864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91840" algn="l" defTabSz="54864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40480" algn="l" defTabSz="54864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89120" algn="l" defTabSz="54864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0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3D82997-4213-437F-98D4-0E529CFD34C7}"/>
              </a:ext>
            </a:extLst>
          </p:cNvPr>
          <p:cNvSpPr/>
          <p:nvPr userDrawn="1"/>
        </p:nvSpPr>
        <p:spPr>
          <a:xfrm>
            <a:off x="4288049" y="1978233"/>
            <a:ext cx="3600000" cy="2519999"/>
          </a:xfrm>
          <a:prstGeom prst="rect">
            <a:avLst/>
          </a:prstGeom>
          <a:solidFill>
            <a:srgbClr val="34867A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>
            <a:defPPr>
              <a:defRPr lang="en-US"/>
            </a:defPPr>
            <a:lvl1pPr marL="0" algn="l" defTabSz="54864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8640" algn="l" defTabSz="54864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7280" algn="l" defTabSz="54864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5920" algn="l" defTabSz="54864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94560" algn="l" defTabSz="54864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43200" algn="l" defTabSz="54864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91840" algn="l" defTabSz="54864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40480" algn="l" defTabSz="54864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89120" algn="l" defTabSz="54864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80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CFB3078-A2AA-42EE-8BF6-15630246DB51}"/>
              </a:ext>
            </a:extLst>
          </p:cNvPr>
          <p:cNvSpPr/>
          <p:nvPr userDrawn="1"/>
        </p:nvSpPr>
        <p:spPr>
          <a:xfrm>
            <a:off x="8234878" y="1978233"/>
            <a:ext cx="3600000" cy="2519999"/>
          </a:xfrm>
          <a:prstGeom prst="rect">
            <a:avLst/>
          </a:prstGeom>
          <a:solidFill>
            <a:srgbClr val="4A9669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>
            <a:defPPr>
              <a:defRPr lang="en-US"/>
            </a:defPPr>
            <a:lvl1pPr marL="0" algn="l" defTabSz="54864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8640" algn="l" defTabSz="54864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7280" algn="l" defTabSz="54864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5920" algn="l" defTabSz="54864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94560" algn="l" defTabSz="54864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43200" algn="l" defTabSz="54864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91840" algn="l" defTabSz="54864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40480" algn="l" defTabSz="54864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89120" algn="l" defTabSz="54864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80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6961280-D1AC-40CC-B325-D558112E2A3A}"/>
              </a:ext>
            </a:extLst>
          </p:cNvPr>
          <p:cNvSpPr/>
          <p:nvPr userDrawn="1"/>
        </p:nvSpPr>
        <p:spPr>
          <a:xfrm>
            <a:off x="360218" y="4839632"/>
            <a:ext cx="3581002" cy="1120200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54864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8640" algn="l" defTabSz="54864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7280" algn="l" defTabSz="54864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5920" algn="l" defTabSz="54864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94560" algn="l" defTabSz="54864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43200" algn="l" defTabSz="54864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91840" algn="l" defTabSz="54864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40480" algn="l" defTabSz="54864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89120" algn="l" defTabSz="54864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4A9669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E177934-062A-4B65-9A30-D7F9B2D43A34}"/>
              </a:ext>
            </a:extLst>
          </p:cNvPr>
          <p:cNvSpPr/>
          <p:nvPr userDrawn="1"/>
        </p:nvSpPr>
        <p:spPr>
          <a:xfrm>
            <a:off x="4296000" y="4839632"/>
            <a:ext cx="3581002" cy="1120200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54864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8640" algn="l" defTabSz="54864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7280" algn="l" defTabSz="54864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5920" algn="l" defTabSz="54864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94560" algn="l" defTabSz="54864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43200" algn="l" defTabSz="54864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91840" algn="l" defTabSz="54864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40480" algn="l" defTabSz="54864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89120" algn="l" defTabSz="54864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A00A613-D3BF-4C3A-BE43-53E5EF544092}"/>
              </a:ext>
            </a:extLst>
          </p:cNvPr>
          <p:cNvSpPr/>
          <p:nvPr userDrawn="1"/>
        </p:nvSpPr>
        <p:spPr>
          <a:xfrm>
            <a:off x="8269778" y="4839632"/>
            <a:ext cx="3581002" cy="1120200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54864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8640" algn="l" defTabSz="54864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7280" algn="l" defTabSz="54864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5920" algn="l" defTabSz="54864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94560" algn="l" defTabSz="54864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43200" algn="l" defTabSz="54864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91840" algn="l" defTabSz="54864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40480" algn="l" defTabSz="54864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89120" algn="l" defTabSz="54864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D1E42ED-16C1-4B38-B453-2B900E9341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855375" y="408061"/>
            <a:ext cx="956747" cy="447310"/>
          </a:xfrm>
          <a:prstGeom prst="rect">
            <a:avLst/>
          </a:prstGeom>
        </p:spPr>
      </p:pic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CA5EF661-7342-4666-8CA8-2DE5C90A8AF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3875" y="2857500"/>
            <a:ext cx="3232150" cy="1641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800">
                <a:solidFill>
                  <a:schemeClr val="bg1"/>
                </a:solidFill>
              </a:rPr>
              <a:t>Enter content here.</a:t>
            </a:r>
            <a:endParaRPr lang="en-GB"/>
          </a:p>
        </p:txBody>
      </p:sp>
      <p:sp>
        <p:nvSpPr>
          <p:cNvPr id="34" name="Text Placeholder 28">
            <a:extLst>
              <a:ext uri="{FF2B5EF4-FFF2-40B4-BE49-F238E27FC236}">
                <a16:creationId xmlns:a16="http://schemas.microsoft.com/office/drawing/2014/main" id="{7F00088B-6659-49EC-8D1D-3C1C64E73B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77176" y="2863151"/>
            <a:ext cx="3232150" cy="1641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800">
                <a:solidFill>
                  <a:schemeClr val="bg1"/>
                </a:solidFill>
              </a:rPr>
              <a:t>Enter content here.</a:t>
            </a:r>
            <a:endParaRPr lang="en-GB"/>
          </a:p>
        </p:txBody>
      </p:sp>
      <p:sp>
        <p:nvSpPr>
          <p:cNvPr id="39" name="Text Placeholder 28">
            <a:extLst>
              <a:ext uri="{FF2B5EF4-FFF2-40B4-BE49-F238E27FC236}">
                <a16:creationId xmlns:a16="http://schemas.microsoft.com/office/drawing/2014/main" id="{5894A4F3-2598-4FBC-A3EF-A6D4F651160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77176" y="2172200"/>
            <a:ext cx="3232150" cy="4838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>
                <a:solidFill>
                  <a:schemeClr val="bg1"/>
                </a:solidFill>
              </a:rPr>
              <a:t>Section 2</a:t>
            </a:r>
            <a:endParaRPr lang="en-GB" sz="2400"/>
          </a:p>
        </p:txBody>
      </p:sp>
      <p:sp>
        <p:nvSpPr>
          <p:cNvPr id="42" name="Text Placeholder 28">
            <a:extLst>
              <a:ext uri="{FF2B5EF4-FFF2-40B4-BE49-F238E27FC236}">
                <a16:creationId xmlns:a16="http://schemas.microsoft.com/office/drawing/2014/main" id="{4ED175D3-BCBB-4E98-A0D0-9BD6DA8E7B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24005" y="2856757"/>
            <a:ext cx="3232150" cy="1641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800">
                <a:solidFill>
                  <a:schemeClr val="bg1"/>
                </a:solidFill>
              </a:rPr>
              <a:t>Enter content here.</a:t>
            </a:r>
            <a:endParaRPr lang="en-GB"/>
          </a:p>
        </p:txBody>
      </p:sp>
      <p:sp>
        <p:nvSpPr>
          <p:cNvPr id="43" name="Text Placeholder 28">
            <a:extLst>
              <a:ext uri="{FF2B5EF4-FFF2-40B4-BE49-F238E27FC236}">
                <a16:creationId xmlns:a16="http://schemas.microsoft.com/office/drawing/2014/main" id="{1A30026C-F463-4365-BC66-41B480A730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424005" y="2165806"/>
            <a:ext cx="3232150" cy="4838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>
                <a:solidFill>
                  <a:schemeClr val="bg1"/>
                </a:solidFill>
              </a:rPr>
              <a:t>Section 3</a:t>
            </a:r>
            <a:endParaRPr lang="en-GB" sz="2400"/>
          </a:p>
        </p:txBody>
      </p:sp>
      <p:sp>
        <p:nvSpPr>
          <p:cNvPr id="46" name="Text Placeholder 28">
            <a:extLst>
              <a:ext uri="{FF2B5EF4-FFF2-40B4-BE49-F238E27FC236}">
                <a16:creationId xmlns:a16="http://schemas.microsoft.com/office/drawing/2014/main" id="{50DB0D22-28A4-41F5-ADCC-C2B47254D92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3763" y="2172200"/>
            <a:ext cx="3232150" cy="4838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>
                <a:solidFill>
                  <a:schemeClr val="bg1"/>
                </a:solidFill>
              </a:rPr>
              <a:t>Section 1</a:t>
            </a:r>
            <a:endParaRPr lang="en-GB" sz="2400"/>
          </a:p>
        </p:txBody>
      </p:sp>
      <p:sp>
        <p:nvSpPr>
          <p:cNvPr id="2" name="Text Placeholder 47">
            <a:extLst>
              <a:ext uri="{FF2B5EF4-FFF2-40B4-BE49-F238E27FC236}">
                <a16:creationId xmlns:a16="http://schemas.microsoft.com/office/drawing/2014/main" id="{0A6E2CAC-82A5-1098-2112-93ED54F62CE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4163" y="422362"/>
            <a:ext cx="10571212" cy="4316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/>
              <a:t>Insert Title Here</a:t>
            </a:r>
            <a:endParaRPr lang="en-GB"/>
          </a:p>
        </p:txBody>
      </p:sp>
      <p:sp>
        <p:nvSpPr>
          <p:cNvPr id="3" name="Text Placeholder 47">
            <a:extLst>
              <a:ext uri="{FF2B5EF4-FFF2-40B4-BE49-F238E27FC236}">
                <a16:creationId xmlns:a16="http://schemas.microsoft.com/office/drawing/2014/main" id="{9EBA59D9-577D-EAB3-483F-4DEE2BA2A34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4163" y="871351"/>
            <a:ext cx="10571212" cy="4316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>
                <a:solidFill>
                  <a:srgbClr val="2096AE"/>
                </a:solidFill>
                <a:latin typeface="+mn-lt"/>
              </a:defRPr>
            </a:lvl1pPr>
          </a:lstStyle>
          <a:p>
            <a:pPr lvl="0"/>
            <a:r>
              <a:rPr lang="en-US"/>
              <a:t>Enter content here.</a:t>
            </a:r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569EE85-EB90-A1D1-B665-45D31F53E76C}"/>
              </a:ext>
            </a:extLst>
          </p:cNvPr>
          <p:cNvSpPr/>
          <p:nvPr userDrawn="1"/>
        </p:nvSpPr>
        <p:spPr bwMode="auto">
          <a:xfrm>
            <a:off x="0" y="6049926"/>
            <a:ext cx="12192000" cy="807198"/>
          </a:xfrm>
          <a:prstGeom prst="rect">
            <a:avLst/>
          </a:prstGeom>
          <a:gradFill flip="none" rotWithShape="1">
            <a:gsLst>
              <a:gs pos="19000">
                <a:srgbClr val="1B2B42"/>
              </a:gs>
              <a:gs pos="100000">
                <a:srgbClr val="1B2B42">
                  <a:alpha val="0"/>
                </a:srgb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12191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6" b="0" i="0" u="none" strike="noStrike" cap="none" normalizeH="0" baseline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992401D-5D2C-B4FD-91FC-549110A481A4}"/>
              </a:ext>
            </a:extLst>
          </p:cNvPr>
          <p:cNvSpPr txBox="1"/>
          <p:nvPr userDrawn="1"/>
        </p:nvSpPr>
        <p:spPr>
          <a:xfrm>
            <a:off x="10503372" y="6642628"/>
            <a:ext cx="1328410" cy="246221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indent="0" algn="r" defTabSz="5486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i="0" spc="0" baseline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Gill Sans MT" charset="0"/>
                <a:cs typeface="Gill Sans MT" charset="0"/>
              </a:rPr>
              <a:t>Slide </a:t>
            </a:r>
            <a:fld id="{45161DBE-4736-EE43-A824-AB4A2F59E3C4}" type="slidenum">
              <a:rPr lang="uk-UA" sz="900" b="0" i="0" spc="0" baseline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Gill Sans MT" charset="0"/>
                <a:cs typeface="Gill Sans MT" charset="0"/>
              </a:rPr>
              <a:pPr marL="0" marR="0" indent="0" algn="r" defTabSz="5486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900" b="0" i="0" spc="0" baseline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ea typeface="Gill Sans MT" charset="0"/>
              <a:cs typeface="Gill Sans MT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703B217-E0B8-E7C4-A6AB-B712971C9BF0}"/>
              </a:ext>
            </a:extLst>
          </p:cNvPr>
          <p:cNvSpPr txBox="1"/>
          <p:nvPr userDrawn="1"/>
        </p:nvSpPr>
        <p:spPr>
          <a:xfrm>
            <a:off x="360218" y="6642628"/>
            <a:ext cx="2160000" cy="246221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r>
              <a:rPr lang="en-US" sz="900" b="0" i="0" spc="0" baseline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Gill Sans MT" charset="0"/>
                <a:cs typeface="Gill Sans MT" charset="0"/>
              </a:rPr>
              <a:t>Copyright © Aridhia Informatics Ltd.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309D902-554B-187E-8918-2EF1D82EAD0E}"/>
              </a:ext>
            </a:extLst>
          </p:cNvPr>
          <p:cNvSpPr txBox="1"/>
          <p:nvPr userDrawn="1"/>
        </p:nvSpPr>
        <p:spPr>
          <a:xfrm>
            <a:off x="5016000" y="6642628"/>
            <a:ext cx="2160000" cy="246221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 algn="ctr"/>
            <a:r>
              <a:rPr lang="en-US" sz="900" b="1" i="0" spc="0" baseline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Gill Sans MT" charset="0"/>
                <a:cs typeface="Gill Sans MT" charset="0"/>
              </a:rPr>
              <a:t>Protective Marking: Confidential </a:t>
            </a:r>
          </a:p>
        </p:txBody>
      </p:sp>
    </p:spTree>
    <p:extLst>
      <p:ext uri="{BB962C8B-B14F-4D97-AF65-F5344CB8AC3E}">
        <p14:creationId xmlns:p14="http://schemas.microsoft.com/office/powerpoint/2010/main" val="727988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idhia_Section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C3A62C7-E59D-4B0E-BCBB-56872E7D1B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855375" y="408061"/>
            <a:ext cx="956747" cy="44731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B1D4042-EEC0-4487-8A38-181C79ADF2BD}"/>
              </a:ext>
            </a:extLst>
          </p:cNvPr>
          <p:cNvSpPr/>
          <p:nvPr userDrawn="1"/>
        </p:nvSpPr>
        <p:spPr>
          <a:xfrm>
            <a:off x="360218" y="4839632"/>
            <a:ext cx="2700000" cy="1120200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54864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8640" algn="l" defTabSz="54864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7280" algn="l" defTabSz="54864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5920" algn="l" defTabSz="54864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94560" algn="l" defTabSz="54864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43200" algn="l" defTabSz="54864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91840" algn="l" defTabSz="54864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40480" algn="l" defTabSz="54864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89120" algn="l" defTabSz="54864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22F425F-56BC-44A1-9CDF-B958F5A2A5EE}"/>
              </a:ext>
            </a:extLst>
          </p:cNvPr>
          <p:cNvSpPr/>
          <p:nvPr userDrawn="1"/>
        </p:nvSpPr>
        <p:spPr>
          <a:xfrm>
            <a:off x="3281218" y="4839632"/>
            <a:ext cx="2700000" cy="1120200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54864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8640" algn="l" defTabSz="54864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7280" algn="l" defTabSz="54864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5920" algn="l" defTabSz="54864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94560" algn="l" defTabSz="54864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43200" algn="l" defTabSz="54864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91840" algn="l" defTabSz="54864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40480" algn="l" defTabSz="54864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89120" algn="l" defTabSz="54864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634D467-B678-4F9B-A919-130D4415F56A}"/>
              </a:ext>
            </a:extLst>
          </p:cNvPr>
          <p:cNvSpPr/>
          <p:nvPr userDrawn="1"/>
        </p:nvSpPr>
        <p:spPr>
          <a:xfrm>
            <a:off x="6202218" y="4839632"/>
            <a:ext cx="2700000" cy="1120200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54864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8640" algn="l" defTabSz="54864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7280" algn="l" defTabSz="54864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5920" algn="l" defTabSz="54864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94560" algn="l" defTabSz="54864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43200" algn="l" defTabSz="54864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91840" algn="l" defTabSz="54864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40480" algn="l" defTabSz="54864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89120" algn="l" defTabSz="54864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1220AFA-A1A9-4338-B108-67C33862ABB2}"/>
              </a:ext>
            </a:extLst>
          </p:cNvPr>
          <p:cNvSpPr/>
          <p:nvPr userDrawn="1"/>
        </p:nvSpPr>
        <p:spPr>
          <a:xfrm>
            <a:off x="9131782" y="4839632"/>
            <a:ext cx="2700000" cy="1120200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54864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8640" algn="l" defTabSz="54864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7280" algn="l" defTabSz="54864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5920" algn="l" defTabSz="54864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94560" algn="l" defTabSz="54864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43200" algn="l" defTabSz="54864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91840" algn="l" defTabSz="54864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40480" algn="l" defTabSz="54864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89120" algn="l" defTabSz="54864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4628654-C6FA-4156-A913-50FA48181CA8}"/>
              </a:ext>
            </a:extLst>
          </p:cNvPr>
          <p:cNvSpPr/>
          <p:nvPr userDrawn="1"/>
        </p:nvSpPr>
        <p:spPr>
          <a:xfrm>
            <a:off x="360218" y="1978232"/>
            <a:ext cx="2700000" cy="2520000"/>
          </a:xfrm>
          <a:prstGeom prst="rect">
            <a:avLst/>
          </a:prstGeom>
          <a:solidFill>
            <a:srgbClr val="E94E18"/>
          </a:solidFill>
        </p:spPr>
        <p:txBody>
          <a:bodyPr wrap="square" lIns="180000" tIns="180000" rIns="180000" bIns="180000">
            <a:noAutofit/>
          </a:bodyPr>
          <a:lstStyle>
            <a:defPPr>
              <a:defRPr lang="en-US"/>
            </a:defPPr>
            <a:lvl1pPr marL="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800">
              <a:solidFill>
                <a:schemeClr val="bg1"/>
              </a:solidFill>
              <a:effectLst>
                <a:outerShdw blurRad="25400" dist="254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8DB1473-771C-4A97-8957-1437EEAA1EE9}"/>
              </a:ext>
            </a:extLst>
          </p:cNvPr>
          <p:cNvSpPr/>
          <p:nvPr userDrawn="1"/>
        </p:nvSpPr>
        <p:spPr>
          <a:xfrm>
            <a:off x="3284073" y="1978232"/>
            <a:ext cx="2700000" cy="2520000"/>
          </a:xfrm>
          <a:prstGeom prst="rect">
            <a:avLst/>
          </a:prstGeom>
          <a:solidFill>
            <a:srgbClr val="B6271B"/>
          </a:solidFill>
        </p:spPr>
        <p:txBody>
          <a:bodyPr lIns="180000" tIns="180000" rIns="180000" bIns="180000">
            <a:noAutofit/>
          </a:bodyPr>
          <a:lstStyle>
            <a:defPPr>
              <a:defRPr lang="en-US"/>
            </a:defPPr>
            <a:lvl1pPr marL="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800">
              <a:solidFill>
                <a:schemeClr val="bg1"/>
              </a:solidFill>
              <a:effectLst>
                <a:outerShdw blurRad="25400" dist="254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018C579-5D9E-4EF8-B2B5-A5C2C61DEAE8}"/>
              </a:ext>
            </a:extLst>
          </p:cNvPr>
          <p:cNvSpPr/>
          <p:nvPr userDrawn="1"/>
        </p:nvSpPr>
        <p:spPr>
          <a:xfrm>
            <a:off x="6207928" y="1978232"/>
            <a:ext cx="2700000" cy="2520000"/>
          </a:xfrm>
          <a:prstGeom prst="rect">
            <a:avLst/>
          </a:prstGeom>
          <a:solidFill>
            <a:srgbClr val="9D1C18"/>
          </a:solidFill>
        </p:spPr>
        <p:txBody>
          <a:bodyPr lIns="180000" tIns="180000" rIns="180000" bIns="180000">
            <a:noAutofit/>
          </a:bodyPr>
          <a:lstStyle>
            <a:defPPr>
              <a:defRPr lang="en-US"/>
            </a:defPPr>
            <a:lvl1pPr marL="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800">
              <a:solidFill>
                <a:schemeClr val="bg1"/>
              </a:solidFill>
              <a:effectLst>
                <a:outerShdw blurRad="25400" dist="254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A1D7F89-5139-44E1-852F-FCF5A7AF6F9E}"/>
              </a:ext>
            </a:extLst>
          </p:cNvPr>
          <p:cNvSpPr/>
          <p:nvPr userDrawn="1"/>
        </p:nvSpPr>
        <p:spPr>
          <a:xfrm>
            <a:off x="9131782" y="1978232"/>
            <a:ext cx="2700000" cy="2520000"/>
          </a:xfrm>
          <a:prstGeom prst="rect">
            <a:avLst/>
          </a:prstGeom>
          <a:solidFill>
            <a:srgbClr val="6E1931"/>
          </a:solidFill>
        </p:spPr>
        <p:txBody>
          <a:bodyPr lIns="180000" tIns="180000" rIns="180000" bIns="180000">
            <a:noAutofit/>
          </a:bodyPr>
          <a:lstStyle>
            <a:defPPr>
              <a:defRPr lang="en-US"/>
            </a:defPPr>
            <a:lvl1pPr marL="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800">
              <a:solidFill>
                <a:schemeClr val="bg1"/>
              </a:solidFill>
              <a:effectLst>
                <a:outerShdw blurRad="25400" dist="254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3" name="Text Placeholder 28">
            <a:extLst>
              <a:ext uri="{FF2B5EF4-FFF2-40B4-BE49-F238E27FC236}">
                <a16:creationId xmlns:a16="http://schemas.microsoft.com/office/drawing/2014/main" id="{008BB4EC-ECF4-4F12-916A-05E1696D5A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4364" y="2107096"/>
            <a:ext cx="2529424" cy="23918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800">
                <a:solidFill>
                  <a:schemeClr val="bg1"/>
                </a:solidFill>
              </a:rPr>
              <a:t>Enter content here.</a:t>
            </a:r>
            <a:endParaRPr lang="en-GB"/>
          </a:p>
        </p:txBody>
      </p:sp>
      <p:sp>
        <p:nvSpPr>
          <p:cNvPr id="25" name="Text Placeholder 28">
            <a:extLst>
              <a:ext uri="{FF2B5EF4-FFF2-40B4-BE49-F238E27FC236}">
                <a16:creationId xmlns:a16="http://schemas.microsoft.com/office/drawing/2014/main" id="{A32805C1-0705-432F-81FB-DD26FF116A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66506" y="2105103"/>
            <a:ext cx="2529424" cy="23918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800">
                <a:solidFill>
                  <a:schemeClr val="bg1"/>
                </a:solidFill>
              </a:rPr>
              <a:t>Enter content here.</a:t>
            </a:r>
            <a:endParaRPr lang="en-GB"/>
          </a:p>
        </p:txBody>
      </p:sp>
      <p:sp>
        <p:nvSpPr>
          <p:cNvPr id="26" name="Text Placeholder 28">
            <a:extLst>
              <a:ext uri="{FF2B5EF4-FFF2-40B4-BE49-F238E27FC236}">
                <a16:creationId xmlns:a16="http://schemas.microsoft.com/office/drawing/2014/main" id="{37DA624F-9FDB-4B52-9458-EDA1C8EEF80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87506" y="2105102"/>
            <a:ext cx="2529424" cy="23918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800">
                <a:solidFill>
                  <a:schemeClr val="bg1"/>
                </a:solidFill>
              </a:rPr>
              <a:t>Enter content here.</a:t>
            </a:r>
            <a:endParaRPr lang="en-GB"/>
          </a:p>
        </p:txBody>
      </p:sp>
      <p:sp>
        <p:nvSpPr>
          <p:cNvPr id="27" name="Text Placeholder 28">
            <a:extLst>
              <a:ext uri="{FF2B5EF4-FFF2-40B4-BE49-F238E27FC236}">
                <a16:creationId xmlns:a16="http://schemas.microsoft.com/office/drawing/2014/main" id="{0CE7A22C-FB6E-4BC4-BFDB-D15EE0619B9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217070" y="2105102"/>
            <a:ext cx="2529424" cy="23918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800">
                <a:solidFill>
                  <a:schemeClr val="bg1"/>
                </a:solidFill>
              </a:rPr>
              <a:t>Enter content here.</a:t>
            </a:r>
            <a:endParaRPr lang="en-GB"/>
          </a:p>
        </p:txBody>
      </p:sp>
      <p:sp>
        <p:nvSpPr>
          <p:cNvPr id="2" name="Text Placeholder 47">
            <a:extLst>
              <a:ext uri="{FF2B5EF4-FFF2-40B4-BE49-F238E27FC236}">
                <a16:creationId xmlns:a16="http://schemas.microsoft.com/office/drawing/2014/main" id="{974D3BCB-DA77-5E74-FC04-C4D6EC53D7A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4163" y="422362"/>
            <a:ext cx="10571212" cy="4316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/>
              <a:t>Insert Title Here</a:t>
            </a:r>
            <a:endParaRPr lang="en-GB"/>
          </a:p>
        </p:txBody>
      </p:sp>
      <p:sp>
        <p:nvSpPr>
          <p:cNvPr id="3" name="Text Placeholder 47">
            <a:extLst>
              <a:ext uri="{FF2B5EF4-FFF2-40B4-BE49-F238E27FC236}">
                <a16:creationId xmlns:a16="http://schemas.microsoft.com/office/drawing/2014/main" id="{512720F4-CD57-817E-DA67-41807C0FF63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4163" y="871351"/>
            <a:ext cx="10571212" cy="4316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>
                <a:solidFill>
                  <a:srgbClr val="2096AE"/>
                </a:solidFill>
                <a:latin typeface="+mn-lt"/>
              </a:defRPr>
            </a:lvl1pPr>
          </a:lstStyle>
          <a:p>
            <a:pPr lvl="0"/>
            <a:r>
              <a:rPr lang="en-US"/>
              <a:t>Enter content here.</a:t>
            </a:r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BE5B414-F85B-E496-CBC2-BCAFB9CB0AA1}"/>
              </a:ext>
            </a:extLst>
          </p:cNvPr>
          <p:cNvSpPr/>
          <p:nvPr userDrawn="1"/>
        </p:nvSpPr>
        <p:spPr bwMode="auto">
          <a:xfrm>
            <a:off x="0" y="6049926"/>
            <a:ext cx="12192000" cy="807198"/>
          </a:xfrm>
          <a:prstGeom prst="rect">
            <a:avLst/>
          </a:prstGeom>
          <a:gradFill flip="none" rotWithShape="1">
            <a:gsLst>
              <a:gs pos="19000">
                <a:srgbClr val="1B2B42"/>
              </a:gs>
              <a:gs pos="100000">
                <a:srgbClr val="1B2B42">
                  <a:alpha val="0"/>
                </a:srgb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12191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6" b="0" i="0" u="none" strike="noStrike" cap="none" normalizeH="0" baseline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2305B77-1815-8A65-7B56-FA725F3ADD2C}"/>
              </a:ext>
            </a:extLst>
          </p:cNvPr>
          <p:cNvSpPr txBox="1"/>
          <p:nvPr userDrawn="1"/>
        </p:nvSpPr>
        <p:spPr>
          <a:xfrm>
            <a:off x="10503372" y="6642628"/>
            <a:ext cx="1328410" cy="246221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indent="0" algn="r" defTabSz="5486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i="0" spc="0" baseline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Gill Sans MT" charset="0"/>
                <a:cs typeface="Gill Sans MT" charset="0"/>
              </a:rPr>
              <a:t>Slide </a:t>
            </a:r>
            <a:fld id="{45161DBE-4736-EE43-A824-AB4A2F59E3C4}" type="slidenum">
              <a:rPr lang="uk-UA" sz="900" b="0" i="0" spc="0" baseline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Gill Sans MT" charset="0"/>
                <a:cs typeface="Gill Sans MT" charset="0"/>
              </a:rPr>
              <a:pPr marL="0" marR="0" indent="0" algn="r" defTabSz="5486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900" b="0" i="0" spc="0" baseline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ea typeface="Gill Sans MT" charset="0"/>
              <a:cs typeface="Gill Sans MT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F5EC00C-50AD-462C-68C9-222817152CA5}"/>
              </a:ext>
            </a:extLst>
          </p:cNvPr>
          <p:cNvSpPr txBox="1"/>
          <p:nvPr userDrawn="1"/>
        </p:nvSpPr>
        <p:spPr>
          <a:xfrm>
            <a:off x="360218" y="6642628"/>
            <a:ext cx="2160000" cy="246221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r>
              <a:rPr lang="en-US" sz="900" b="0" i="0" spc="0" baseline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Gill Sans MT" charset="0"/>
                <a:cs typeface="Gill Sans MT" charset="0"/>
              </a:rPr>
              <a:t>Copyright © Aridhia Informatics Ltd.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1CB75EF-19C7-D6A8-D9D9-F6D79CD3059E}"/>
              </a:ext>
            </a:extLst>
          </p:cNvPr>
          <p:cNvSpPr txBox="1"/>
          <p:nvPr userDrawn="1"/>
        </p:nvSpPr>
        <p:spPr>
          <a:xfrm>
            <a:off x="5016000" y="6642628"/>
            <a:ext cx="2160000" cy="246221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 algn="ctr"/>
            <a:r>
              <a:rPr lang="en-US" sz="900" b="1" i="0" spc="0" baseline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Gill Sans MT" charset="0"/>
                <a:cs typeface="Gill Sans MT" charset="0"/>
              </a:rPr>
              <a:t>Protective Marking: Confidential </a:t>
            </a:r>
          </a:p>
        </p:txBody>
      </p:sp>
    </p:spTree>
    <p:extLst>
      <p:ext uri="{BB962C8B-B14F-4D97-AF65-F5344CB8AC3E}">
        <p14:creationId xmlns:p14="http://schemas.microsoft.com/office/powerpoint/2010/main" val="232514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idhia_Section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9F48500C-B7E1-4732-8D7D-E0BC43A87605}"/>
              </a:ext>
            </a:extLst>
          </p:cNvPr>
          <p:cNvSpPr/>
          <p:nvPr userDrawn="1"/>
        </p:nvSpPr>
        <p:spPr>
          <a:xfrm>
            <a:off x="360218" y="1976981"/>
            <a:ext cx="2700000" cy="2520000"/>
          </a:xfrm>
          <a:prstGeom prst="rect">
            <a:avLst/>
          </a:prstGeom>
          <a:solidFill>
            <a:srgbClr val="6E2F5E"/>
          </a:solidFill>
        </p:spPr>
        <p:txBody>
          <a:bodyPr wrap="square" lIns="180000" tIns="180000" rIns="180000" bIns="180000">
            <a:noAutofit/>
          </a:bodyPr>
          <a:lstStyle>
            <a:defPPr>
              <a:defRPr lang="en-US"/>
            </a:defPPr>
            <a:lvl1pPr marL="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800">
              <a:solidFill>
                <a:schemeClr val="bg1"/>
              </a:solidFill>
              <a:effectLst>
                <a:outerShdw blurRad="25400" dist="254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4B5B342-0E8A-4170-B9F2-3F4F06AC8B0C}"/>
              </a:ext>
            </a:extLst>
          </p:cNvPr>
          <p:cNvSpPr/>
          <p:nvPr userDrawn="1"/>
        </p:nvSpPr>
        <p:spPr>
          <a:xfrm>
            <a:off x="3284073" y="1976981"/>
            <a:ext cx="2700000" cy="2520000"/>
          </a:xfrm>
          <a:prstGeom prst="rect">
            <a:avLst/>
          </a:prstGeom>
          <a:solidFill>
            <a:srgbClr val="2C2C4B"/>
          </a:solidFill>
        </p:spPr>
        <p:txBody>
          <a:bodyPr lIns="180000" tIns="180000" rIns="180000" bIns="180000">
            <a:noAutofit/>
          </a:bodyPr>
          <a:lstStyle>
            <a:defPPr>
              <a:defRPr lang="en-US"/>
            </a:defPPr>
            <a:lvl1pPr marL="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800">
              <a:solidFill>
                <a:schemeClr val="bg1"/>
              </a:solidFill>
              <a:effectLst>
                <a:outerShdw blurRad="25400" dist="254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049AB5B-2F51-4B28-82E3-CCE02ED27739}"/>
              </a:ext>
            </a:extLst>
          </p:cNvPr>
          <p:cNvSpPr/>
          <p:nvPr userDrawn="1"/>
        </p:nvSpPr>
        <p:spPr>
          <a:xfrm>
            <a:off x="6207928" y="1976981"/>
            <a:ext cx="2700000" cy="2520000"/>
          </a:xfrm>
          <a:prstGeom prst="rect">
            <a:avLst/>
          </a:prstGeom>
          <a:solidFill>
            <a:srgbClr val="173F58"/>
          </a:solidFill>
        </p:spPr>
        <p:txBody>
          <a:bodyPr lIns="180000" tIns="180000" rIns="180000" bIns="180000">
            <a:noAutofit/>
          </a:bodyPr>
          <a:lstStyle>
            <a:defPPr>
              <a:defRPr lang="en-US"/>
            </a:defPPr>
            <a:lvl1pPr marL="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800">
              <a:solidFill>
                <a:schemeClr val="bg1"/>
              </a:solidFill>
              <a:effectLst>
                <a:outerShdw blurRad="25400" dist="254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8E8B820-C52C-47DE-B660-2CADD1EBE33D}"/>
              </a:ext>
            </a:extLst>
          </p:cNvPr>
          <p:cNvSpPr/>
          <p:nvPr userDrawn="1"/>
        </p:nvSpPr>
        <p:spPr>
          <a:xfrm>
            <a:off x="9131782" y="1976981"/>
            <a:ext cx="2700000" cy="2520000"/>
          </a:xfrm>
          <a:prstGeom prst="rect">
            <a:avLst/>
          </a:prstGeom>
          <a:solidFill>
            <a:srgbClr val="1B5A72"/>
          </a:solidFill>
        </p:spPr>
        <p:txBody>
          <a:bodyPr lIns="180000" tIns="180000" rIns="180000" bIns="180000">
            <a:noAutofit/>
          </a:bodyPr>
          <a:lstStyle>
            <a:defPPr>
              <a:defRPr lang="en-US"/>
            </a:defPPr>
            <a:lvl1pPr marL="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800">
              <a:solidFill>
                <a:schemeClr val="bg1"/>
              </a:solidFill>
              <a:effectLst>
                <a:outerShdw blurRad="25400" dist="254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3A62C7-E59D-4B0E-BCBB-56872E7D1B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855375" y="408061"/>
            <a:ext cx="956747" cy="44731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B1D4042-EEC0-4487-8A38-181C79ADF2BD}"/>
              </a:ext>
            </a:extLst>
          </p:cNvPr>
          <p:cNvSpPr/>
          <p:nvPr userDrawn="1"/>
        </p:nvSpPr>
        <p:spPr>
          <a:xfrm>
            <a:off x="360218" y="4839632"/>
            <a:ext cx="2700000" cy="1120200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54864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8640" algn="l" defTabSz="54864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7280" algn="l" defTabSz="54864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5920" algn="l" defTabSz="54864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94560" algn="l" defTabSz="54864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43200" algn="l" defTabSz="54864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91840" algn="l" defTabSz="54864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40480" algn="l" defTabSz="54864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89120" algn="l" defTabSz="54864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22F425F-56BC-44A1-9CDF-B958F5A2A5EE}"/>
              </a:ext>
            </a:extLst>
          </p:cNvPr>
          <p:cNvSpPr/>
          <p:nvPr userDrawn="1"/>
        </p:nvSpPr>
        <p:spPr>
          <a:xfrm>
            <a:off x="3281218" y="4839632"/>
            <a:ext cx="2700000" cy="1120200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54864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8640" algn="l" defTabSz="54864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7280" algn="l" defTabSz="54864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5920" algn="l" defTabSz="54864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94560" algn="l" defTabSz="54864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43200" algn="l" defTabSz="54864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91840" algn="l" defTabSz="54864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40480" algn="l" defTabSz="54864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89120" algn="l" defTabSz="54864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634D467-B678-4F9B-A919-130D4415F56A}"/>
              </a:ext>
            </a:extLst>
          </p:cNvPr>
          <p:cNvSpPr/>
          <p:nvPr userDrawn="1"/>
        </p:nvSpPr>
        <p:spPr>
          <a:xfrm>
            <a:off x="6202218" y="4839632"/>
            <a:ext cx="2700000" cy="1120200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54864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8640" algn="l" defTabSz="54864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7280" algn="l" defTabSz="54864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5920" algn="l" defTabSz="54864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94560" algn="l" defTabSz="54864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43200" algn="l" defTabSz="54864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91840" algn="l" defTabSz="54864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40480" algn="l" defTabSz="54864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89120" algn="l" defTabSz="54864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1220AFA-A1A9-4338-B108-67C33862ABB2}"/>
              </a:ext>
            </a:extLst>
          </p:cNvPr>
          <p:cNvSpPr/>
          <p:nvPr userDrawn="1"/>
        </p:nvSpPr>
        <p:spPr>
          <a:xfrm>
            <a:off x="9131782" y="4839632"/>
            <a:ext cx="2700000" cy="1120200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54864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8640" algn="l" defTabSz="54864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7280" algn="l" defTabSz="54864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5920" algn="l" defTabSz="54864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94560" algn="l" defTabSz="54864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43200" algn="l" defTabSz="54864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91840" algn="l" defTabSz="54864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40480" algn="l" defTabSz="54864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89120" algn="l" defTabSz="54864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3" name="Text Placeholder 28">
            <a:extLst>
              <a:ext uri="{FF2B5EF4-FFF2-40B4-BE49-F238E27FC236}">
                <a16:creationId xmlns:a16="http://schemas.microsoft.com/office/drawing/2014/main" id="{008BB4EC-ECF4-4F12-916A-05E1696D5A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4364" y="2107096"/>
            <a:ext cx="2529424" cy="23918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800">
                <a:solidFill>
                  <a:schemeClr val="bg1"/>
                </a:solidFill>
              </a:rPr>
              <a:t>Enter content here.</a:t>
            </a:r>
            <a:endParaRPr lang="en-GB"/>
          </a:p>
        </p:txBody>
      </p:sp>
      <p:sp>
        <p:nvSpPr>
          <p:cNvPr id="25" name="Text Placeholder 28">
            <a:extLst>
              <a:ext uri="{FF2B5EF4-FFF2-40B4-BE49-F238E27FC236}">
                <a16:creationId xmlns:a16="http://schemas.microsoft.com/office/drawing/2014/main" id="{A32805C1-0705-432F-81FB-DD26FF116A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66506" y="2105103"/>
            <a:ext cx="2529424" cy="23918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800">
                <a:solidFill>
                  <a:schemeClr val="bg1"/>
                </a:solidFill>
              </a:rPr>
              <a:t>Enter content here.</a:t>
            </a:r>
            <a:endParaRPr lang="en-GB"/>
          </a:p>
        </p:txBody>
      </p:sp>
      <p:sp>
        <p:nvSpPr>
          <p:cNvPr id="26" name="Text Placeholder 28">
            <a:extLst>
              <a:ext uri="{FF2B5EF4-FFF2-40B4-BE49-F238E27FC236}">
                <a16:creationId xmlns:a16="http://schemas.microsoft.com/office/drawing/2014/main" id="{37DA624F-9FDB-4B52-9458-EDA1C8EEF80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87506" y="2105102"/>
            <a:ext cx="2529424" cy="23918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800">
                <a:solidFill>
                  <a:schemeClr val="bg1"/>
                </a:solidFill>
              </a:rPr>
              <a:t>Enter content here.</a:t>
            </a:r>
            <a:endParaRPr lang="en-GB"/>
          </a:p>
        </p:txBody>
      </p:sp>
      <p:sp>
        <p:nvSpPr>
          <p:cNvPr id="27" name="Text Placeholder 28">
            <a:extLst>
              <a:ext uri="{FF2B5EF4-FFF2-40B4-BE49-F238E27FC236}">
                <a16:creationId xmlns:a16="http://schemas.microsoft.com/office/drawing/2014/main" id="{0CE7A22C-FB6E-4BC4-BFDB-D15EE0619B9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217070" y="2105102"/>
            <a:ext cx="2529424" cy="23918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800">
                <a:solidFill>
                  <a:schemeClr val="bg1"/>
                </a:solidFill>
              </a:rPr>
              <a:t>Enter content here.</a:t>
            </a:r>
            <a:endParaRPr lang="en-GB"/>
          </a:p>
        </p:txBody>
      </p:sp>
      <p:sp>
        <p:nvSpPr>
          <p:cNvPr id="2" name="Text Placeholder 47">
            <a:extLst>
              <a:ext uri="{FF2B5EF4-FFF2-40B4-BE49-F238E27FC236}">
                <a16:creationId xmlns:a16="http://schemas.microsoft.com/office/drawing/2014/main" id="{E35A8D53-FB43-8DC5-6715-CBB29E85B37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4163" y="422362"/>
            <a:ext cx="10571212" cy="4316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/>
              <a:t>Insert Title Here</a:t>
            </a:r>
            <a:endParaRPr lang="en-GB"/>
          </a:p>
        </p:txBody>
      </p:sp>
      <p:sp>
        <p:nvSpPr>
          <p:cNvPr id="3" name="Text Placeholder 47">
            <a:extLst>
              <a:ext uri="{FF2B5EF4-FFF2-40B4-BE49-F238E27FC236}">
                <a16:creationId xmlns:a16="http://schemas.microsoft.com/office/drawing/2014/main" id="{BC98C089-1A3E-95DE-64D6-6BF953E5DD5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4163" y="871351"/>
            <a:ext cx="10571212" cy="4316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>
                <a:solidFill>
                  <a:srgbClr val="2096AE"/>
                </a:solidFill>
                <a:latin typeface="+mn-lt"/>
              </a:defRPr>
            </a:lvl1pPr>
          </a:lstStyle>
          <a:p>
            <a:pPr lvl="0"/>
            <a:r>
              <a:rPr lang="en-US"/>
              <a:t>Enter content here.</a:t>
            </a:r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27EE12B-6789-FA91-44F9-CDDB1B7C2175}"/>
              </a:ext>
            </a:extLst>
          </p:cNvPr>
          <p:cNvSpPr/>
          <p:nvPr userDrawn="1"/>
        </p:nvSpPr>
        <p:spPr bwMode="auto">
          <a:xfrm>
            <a:off x="0" y="6049926"/>
            <a:ext cx="12192000" cy="807198"/>
          </a:xfrm>
          <a:prstGeom prst="rect">
            <a:avLst/>
          </a:prstGeom>
          <a:gradFill flip="none" rotWithShape="1">
            <a:gsLst>
              <a:gs pos="19000">
                <a:srgbClr val="1B2B42"/>
              </a:gs>
              <a:gs pos="100000">
                <a:srgbClr val="1B2B42">
                  <a:alpha val="0"/>
                </a:srgb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12191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6" b="0" i="0" u="none" strike="noStrike" cap="none" normalizeH="0" baseline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80A03DC-E615-C387-3824-551817A51679}"/>
              </a:ext>
            </a:extLst>
          </p:cNvPr>
          <p:cNvSpPr txBox="1"/>
          <p:nvPr userDrawn="1"/>
        </p:nvSpPr>
        <p:spPr>
          <a:xfrm>
            <a:off x="10503372" y="6642628"/>
            <a:ext cx="1328410" cy="246221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indent="0" algn="r" defTabSz="5486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i="0" spc="0" baseline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Gill Sans MT" charset="0"/>
                <a:cs typeface="Gill Sans MT" charset="0"/>
              </a:rPr>
              <a:t>Slide </a:t>
            </a:r>
            <a:fld id="{45161DBE-4736-EE43-A824-AB4A2F59E3C4}" type="slidenum">
              <a:rPr lang="uk-UA" sz="900" b="0" i="0" spc="0" baseline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Gill Sans MT" charset="0"/>
                <a:cs typeface="Gill Sans MT" charset="0"/>
              </a:rPr>
              <a:pPr marL="0" marR="0" indent="0" algn="r" defTabSz="5486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900" b="0" i="0" spc="0" baseline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ea typeface="Gill Sans MT" charset="0"/>
              <a:cs typeface="Gill Sans MT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84CAC32-FC9F-085B-1C7B-F3EAFB175A7B}"/>
              </a:ext>
            </a:extLst>
          </p:cNvPr>
          <p:cNvSpPr txBox="1"/>
          <p:nvPr userDrawn="1"/>
        </p:nvSpPr>
        <p:spPr>
          <a:xfrm>
            <a:off x="360218" y="6642628"/>
            <a:ext cx="2160000" cy="246221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r>
              <a:rPr lang="en-US" sz="900" b="0" i="0" spc="0" baseline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Gill Sans MT" charset="0"/>
                <a:cs typeface="Gill Sans MT" charset="0"/>
              </a:rPr>
              <a:t>Copyright © Aridhia Informatics Ltd.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A1D6424-EC17-C5A8-DDAE-811AB91F80D3}"/>
              </a:ext>
            </a:extLst>
          </p:cNvPr>
          <p:cNvSpPr txBox="1"/>
          <p:nvPr userDrawn="1"/>
        </p:nvSpPr>
        <p:spPr>
          <a:xfrm>
            <a:off x="5016000" y="6642628"/>
            <a:ext cx="2160000" cy="246221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 algn="ctr"/>
            <a:r>
              <a:rPr lang="en-US" sz="900" b="1" i="0" spc="0" baseline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Gill Sans MT" charset="0"/>
                <a:cs typeface="Gill Sans MT" charset="0"/>
              </a:rPr>
              <a:t>Protective Marking: Confidential </a:t>
            </a:r>
          </a:p>
        </p:txBody>
      </p:sp>
    </p:spTree>
    <p:extLst>
      <p:ext uri="{BB962C8B-B14F-4D97-AF65-F5344CB8AC3E}">
        <p14:creationId xmlns:p14="http://schemas.microsoft.com/office/powerpoint/2010/main" val="1221832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idhia_Section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C34FBAA-BA5B-4769-A6CB-33D7FF8C1EBC}"/>
              </a:ext>
            </a:extLst>
          </p:cNvPr>
          <p:cNvSpPr/>
          <p:nvPr userDrawn="1"/>
        </p:nvSpPr>
        <p:spPr>
          <a:xfrm>
            <a:off x="360218" y="1978232"/>
            <a:ext cx="2700000" cy="2520000"/>
          </a:xfrm>
          <a:prstGeom prst="rect">
            <a:avLst/>
          </a:prstGeom>
          <a:solidFill>
            <a:srgbClr val="3597B2"/>
          </a:solidFill>
        </p:spPr>
        <p:txBody>
          <a:bodyPr wrap="square" lIns="180000" tIns="180000" rIns="180000" bIns="180000">
            <a:noAutofit/>
          </a:bodyPr>
          <a:lstStyle>
            <a:defPPr>
              <a:defRPr lang="en-US"/>
            </a:defPPr>
            <a:lvl1pPr marL="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800">
              <a:solidFill>
                <a:schemeClr val="bg1"/>
              </a:solidFill>
              <a:effectLst>
                <a:outerShdw blurRad="25400" dist="254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5D3B503-34ED-436C-9BF5-44408DD2831D}"/>
              </a:ext>
            </a:extLst>
          </p:cNvPr>
          <p:cNvSpPr/>
          <p:nvPr userDrawn="1"/>
        </p:nvSpPr>
        <p:spPr>
          <a:xfrm>
            <a:off x="3284073" y="1978232"/>
            <a:ext cx="2700000" cy="2520000"/>
          </a:xfrm>
          <a:prstGeom prst="rect">
            <a:avLst/>
          </a:prstGeom>
          <a:solidFill>
            <a:srgbClr val="33867A"/>
          </a:solidFill>
        </p:spPr>
        <p:txBody>
          <a:bodyPr lIns="180000" tIns="180000" rIns="180000" bIns="180000">
            <a:noAutofit/>
          </a:bodyPr>
          <a:lstStyle>
            <a:defPPr>
              <a:defRPr lang="en-US"/>
            </a:defPPr>
            <a:lvl1pPr marL="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800">
              <a:solidFill>
                <a:schemeClr val="bg1"/>
              </a:solidFill>
              <a:effectLst>
                <a:outerShdw blurRad="25400" dist="254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D7138BD-C982-430D-A43B-4F0388764CF8}"/>
              </a:ext>
            </a:extLst>
          </p:cNvPr>
          <p:cNvSpPr/>
          <p:nvPr userDrawn="1"/>
        </p:nvSpPr>
        <p:spPr>
          <a:xfrm>
            <a:off x="6207928" y="1978232"/>
            <a:ext cx="2700000" cy="2520000"/>
          </a:xfrm>
          <a:prstGeom prst="rect">
            <a:avLst/>
          </a:prstGeom>
          <a:solidFill>
            <a:srgbClr val="4A9462"/>
          </a:solidFill>
        </p:spPr>
        <p:txBody>
          <a:bodyPr lIns="180000" tIns="180000" rIns="180000" bIns="180000">
            <a:noAutofit/>
          </a:bodyPr>
          <a:lstStyle>
            <a:defPPr>
              <a:defRPr lang="en-US"/>
            </a:defPPr>
            <a:lvl1pPr marL="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800">
              <a:solidFill>
                <a:schemeClr val="bg1"/>
              </a:solidFill>
              <a:effectLst>
                <a:outerShdw blurRad="25400" dist="254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AB22278-8EA7-45CD-A0BF-9B4D5AF4C2D3}"/>
              </a:ext>
            </a:extLst>
          </p:cNvPr>
          <p:cNvSpPr/>
          <p:nvPr userDrawn="1"/>
        </p:nvSpPr>
        <p:spPr>
          <a:xfrm>
            <a:off x="9131782" y="1978232"/>
            <a:ext cx="2700000" cy="2520000"/>
          </a:xfrm>
          <a:prstGeom prst="rect">
            <a:avLst/>
          </a:prstGeom>
          <a:solidFill>
            <a:srgbClr val="3C8556"/>
          </a:solidFill>
        </p:spPr>
        <p:txBody>
          <a:bodyPr lIns="180000" tIns="180000" rIns="180000" bIns="180000">
            <a:noAutofit/>
          </a:bodyPr>
          <a:lstStyle>
            <a:defPPr>
              <a:defRPr lang="en-US"/>
            </a:defPPr>
            <a:lvl1pPr marL="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800">
              <a:solidFill>
                <a:schemeClr val="bg1"/>
              </a:solidFill>
              <a:effectLst>
                <a:outerShdw blurRad="25400" dist="254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3A62C7-E59D-4B0E-BCBB-56872E7D1B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855375" y="408061"/>
            <a:ext cx="956747" cy="44731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B1D4042-EEC0-4487-8A38-181C79ADF2BD}"/>
              </a:ext>
            </a:extLst>
          </p:cNvPr>
          <p:cNvSpPr/>
          <p:nvPr userDrawn="1"/>
        </p:nvSpPr>
        <p:spPr>
          <a:xfrm>
            <a:off x="360218" y="4839632"/>
            <a:ext cx="2700000" cy="1120200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54864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8640" algn="l" defTabSz="54864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7280" algn="l" defTabSz="54864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5920" algn="l" defTabSz="54864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94560" algn="l" defTabSz="54864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43200" algn="l" defTabSz="54864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91840" algn="l" defTabSz="54864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40480" algn="l" defTabSz="54864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89120" algn="l" defTabSz="54864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22F425F-56BC-44A1-9CDF-B958F5A2A5EE}"/>
              </a:ext>
            </a:extLst>
          </p:cNvPr>
          <p:cNvSpPr/>
          <p:nvPr userDrawn="1"/>
        </p:nvSpPr>
        <p:spPr>
          <a:xfrm>
            <a:off x="3281218" y="4839632"/>
            <a:ext cx="2700000" cy="1120200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54864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8640" algn="l" defTabSz="54864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7280" algn="l" defTabSz="54864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5920" algn="l" defTabSz="54864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94560" algn="l" defTabSz="54864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43200" algn="l" defTabSz="54864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91840" algn="l" defTabSz="54864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40480" algn="l" defTabSz="54864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89120" algn="l" defTabSz="54864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634D467-B678-4F9B-A919-130D4415F56A}"/>
              </a:ext>
            </a:extLst>
          </p:cNvPr>
          <p:cNvSpPr/>
          <p:nvPr userDrawn="1"/>
        </p:nvSpPr>
        <p:spPr>
          <a:xfrm>
            <a:off x="6202218" y="4839632"/>
            <a:ext cx="2700000" cy="1120200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54864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8640" algn="l" defTabSz="54864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7280" algn="l" defTabSz="54864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5920" algn="l" defTabSz="54864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94560" algn="l" defTabSz="54864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43200" algn="l" defTabSz="54864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91840" algn="l" defTabSz="54864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40480" algn="l" defTabSz="54864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89120" algn="l" defTabSz="54864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1220AFA-A1A9-4338-B108-67C33862ABB2}"/>
              </a:ext>
            </a:extLst>
          </p:cNvPr>
          <p:cNvSpPr/>
          <p:nvPr userDrawn="1"/>
        </p:nvSpPr>
        <p:spPr>
          <a:xfrm>
            <a:off x="9131782" y="4839632"/>
            <a:ext cx="2700000" cy="1120200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54864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8640" algn="l" defTabSz="54864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7280" algn="l" defTabSz="54864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5920" algn="l" defTabSz="54864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94560" algn="l" defTabSz="54864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43200" algn="l" defTabSz="54864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91840" algn="l" defTabSz="54864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40480" algn="l" defTabSz="54864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89120" algn="l" defTabSz="54864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3" name="Text Placeholder 28">
            <a:extLst>
              <a:ext uri="{FF2B5EF4-FFF2-40B4-BE49-F238E27FC236}">
                <a16:creationId xmlns:a16="http://schemas.microsoft.com/office/drawing/2014/main" id="{008BB4EC-ECF4-4F12-916A-05E1696D5A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4364" y="2107096"/>
            <a:ext cx="2529424" cy="23918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800">
                <a:solidFill>
                  <a:schemeClr val="bg1"/>
                </a:solidFill>
              </a:rPr>
              <a:t>Enter content here.</a:t>
            </a:r>
            <a:endParaRPr lang="en-GB"/>
          </a:p>
        </p:txBody>
      </p:sp>
      <p:sp>
        <p:nvSpPr>
          <p:cNvPr id="25" name="Text Placeholder 28">
            <a:extLst>
              <a:ext uri="{FF2B5EF4-FFF2-40B4-BE49-F238E27FC236}">
                <a16:creationId xmlns:a16="http://schemas.microsoft.com/office/drawing/2014/main" id="{A32805C1-0705-432F-81FB-DD26FF116A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66506" y="2105103"/>
            <a:ext cx="2529424" cy="23918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800">
                <a:solidFill>
                  <a:schemeClr val="bg1"/>
                </a:solidFill>
              </a:rPr>
              <a:t>Enter content here.</a:t>
            </a:r>
            <a:endParaRPr lang="en-GB"/>
          </a:p>
        </p:txBody>
      </p:sp>
      <p:sp>
        <p:nvSpPr>
          <p:cNvPr id="26" name="Text Placeholder 28">
            <a:extLst>
              <a:ext uri="{FF2B5EF4-FFF2-40B4-BE49-F238E27FC236}">
                <a16:creationId xmlns:a16="http://schemas.microsoft.com/office/drawing/2014/main" id="{37DA624F-9FDB-4B52-9458-EDA1C8EEF80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87506" y="2105102"/>
            <a:ext cx="2529424" cy="23918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800">
                <a:solidFill>
                  <a:schemeClr val="bg1"/>
                </a:solidFill>
              </a:rPr>
              <a:t>Enter content here.</a:t>
            </a:r>
            <a:endParaRPr lang="en-GB"/>
          </a:p>
        </p:txBody>
      </p:sp>
      <p:sp>
        <p:nvSpPr>
          <p:cNvPr id="27" name="Text Placeholder 28">
            <a:extLst>
              <a:ext uri="{FF2B5EF4-FFF2-40B4-BE49-F238E27FC236}">
                <a16:creationId xmlns:a16="http://schemas.microsoft.com/office/drawing/2014/main" id="{0CE7A22C-FB6E-4BC4-BFDB-D15EE0619B9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217070" y="2105102"/>
            <a:ext cx="2529424" cy="23918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800">
                <a:solidFill>
                  <a:schemeClr val="bg1"/>
                </a:solidFill>
              </a:rPr>
              <a:t>Enter content here.</a:t>
            </a:r>
            <a:endParaRPr lang="en-GB"/>
          </a:p>
        </p:txBody>
      </p:sp>
      <p:sp>
        <p:nvSpPr>
          <p:cNvPr id="2" name="Text Placeholder 47">
            <a:extLst>
              <a:ext uri="{FF2B5EF4-FFF2-40B4-BE49-F238E27FC236}">
                <a16:creationId xmlns:a16="http://schemas.microsoft.com/office/drawing/2014/main" id="{57544C3D-C36A-FAE9-B78A-BE12F33199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4163" y="422362"/>
            <a:ext cx="10571212" cy="4316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/>
              <a:t>Insert Title Here</a:t>
            </a:r>
            <a:endParaRPr lang="en-GB"/>
          </a:p>
        </p:txBody>
      </p:sp>
      <p:sp>
        <p:nvSpPr>
          <p:cNvPr id="3" name="Text Placeholder 47">
            <a:extLst>
              <a:ext uri="{FF2B5EF4-FFF2-40B4-BE49-F238E27FC236}">
                <a16:creationId xmlns:a16="http://schemas.microsoft.com/office/drawing/2014/main" id="{074D5341-41F9-4A5E-93E5-F8E46040D7A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4163" y="871351"/>
            <a:ext cx="10571212" cy="4316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>
                <a:solidFill>
                  <a:srgbClr val="2096AE"/>
                </a:solidFill>
                <a:latin typeface="+mn-lt"/>
              </a:defRPr>
            </a:lvl1pPr>
          </a:lstStyle>
          <a:p>
            <a:pPr lvl="0"/>
            <a:r>
              <a:rPr lang="en-US"/>
              <a:t>Enter content here.</a:t>
            </a:r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7584A29-0B7A-FC30-FD7B-B5643B0B630A}"/>
              </a:ext>
            </a:extLst>
          </p:cNvPr>
          <p:cNvSpPr/>
          <p:nvPr userDrawn="1"/>
        </p:nvSpPr>
        <p:spPr bwMode="auto">
          <a:xfrm>
            <a:off x="0" y="6049926"/>
            <a:ext cx="12192000" cy="807198"/>
          </a:xfrm>
          <a:prstGeom prst="rect">
            <a:avLst/>
          </a:prstGeom>
          <a:gradFill flip="none" rotWithShape="1">
            <a:gsLst>
              <a:gs pos="19000">
                <a:srgbClr val="1B2B42"/>
              </a:gs>
              <a:gs pos="100000">
                <a:srgbClr val="1B2B42">
                  <a:alpha val="0"/>
                </a:srgb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12191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6" b="0" i="0" u="none" strike="noStrike" cap="none" normalizeH="0" baseline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A4A83A5-8D66-2893-020E-77BE1E1AFF92}"/>
              </a:ext>
            </a:extLst>
          </p:cNvPr>
          <p:cNvSpPr txBox="1"/>
          <p:nvPr userDrawn="1"/>
        </p:nvSpPr>
        <p:spPr>
          <a:xfrm>
            <a:off x="10503372" y="6642628"/>
            <a:ext cx="1328410" cy="246221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indent="0" algn="r" defTabSz="5486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i="0" spc="0" baseline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Gill Sans MT" charset="0"/>
                <a:cs typeface="Gill Sans MT" charset="0"/>
              </a:rPr>
              <a:t>Slide </a:t>
            </a:r>
            <a:fld id="{45161DBE-4736-EE43-A824-AB4A2F59E3C4}" type="slidenum">
              <a:rPr lang="uk-UA" sz="900" b="0" i="0" spc="0" baseline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Gill Sans MT" charset="0"/>
                <a:cs typeface="Gill Sans MT" charset="0"/>
              </a:rPr>
              <a:pPr marL="0" marR="0" indent="0" algn="r" defTabSz="5486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900" b="0" i="0" spc="0" baseline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ea typeface="Gill Sans MT" charset="0"/>
              <a:cs typeface="Gill Sans MT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F59AB78-DCD1-F5A3-5E71-966B523B6E91}"/>
              </a:ext>
            </a:extLst>
          </p:cNvPr>
          <p:cNvSpPr txBox="1"/>
          <p:nvPr userDrawn="1"/>
        </p:nvSpPr>
        <p:spPr>
          <a:xfrm>
            <a:off x="360218" y="6642628"/>
            <a:ext cx="2160000" cy="246221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r>
              <a:rPr lang="en-US" sz="900" b="0" i="0" spc="0" baseline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Gill Sans MT" charset="0"/>
                <a:cs typeface="Gill Sans MT" charset="0"/>
              </a:rPr>
              <a:t>Copyright © Aridhia Informatics Ltd.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C5F9869-48D8-EE9D-5C86-16CBF85DB1A5}"/>
              </a:ext>
            </a:extLst>
          </p:cNvPr>
          <p:cNvSpPr txBox="1"/>
          <p:nvPr userDrawn="1"/>
        </p:nvSpPr>
        <p:spPr>
          <a:xfrm>
            <a:off x="5016000" y="6642628"/>
            <a:ext cx="2160000" cy="246221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 algn="ctr"/>
            <a:r>
              <a:rPr lang="en-US" sz="900" b="1" i="0" spc="0" baseline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Gill Sans MT" charset="0"/>
                <a:cs typeface="Gill Sans MT" charset="0"/>
              </a:rPr>
              <a:t>Protective Marking: Confidential </a:t>
            </a:r>
          </a:p>
        </p:txBody>
      </p:sp>
    </p:spTree>
    <p:extLst>
      <p:ext uri="{BB962C8B-B14F-4D97-AF65-F5344CB8AC3E}">
        <p14:creationId xmlns:p14="http://schemas.microsoft.com/office/powerpoint/2010/main" val="3255740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idhia_Separator">
    <p:bg>
      <p:bgPr>
        <a:blipFill dpi="0" rotWithShape="1">
          <a:blip r:embed="rId2">
            <a:lum/>
          </a:blip>
          <a:srcRect/>
          <a:stretch>
            <a:fillRect l="-34000" r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5DD60263-2688-6071-6D30-CED73B04DE2F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Picture 2" descr="Background&#10;">
              <a:extLst>
                <a:ext uri="{FF2B5EF4-FFF2-40B4-BE49-F238E27FC236}">
                  <a16:creationId xmlns:a16="http://schemas.microsoft.com/office/drawing/2014/main" id="{4F2F497B-D0B2-5D0E-FD25-18EE202DAD00}"/>
                </a:ext>
              </a:extLst>
            </p:cNvPr>
            <p:cNvPicPr preferRelativeResize="0">
              <a:picLocks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2192000" cy="4625163"/>
            </a:xfrm>
            <a:prstGeom prst="rect">
              <a:avLst/>
            </a:prstGeom>
          </p:spPr>
        </p:pic>
        <p:pic>
          <p:nvPicPr>
            <p:cNvPr id="11" name="Picture 10" descr="Background&#10;">
              <a:extLst>
                <a:ext uri="{FF2B5EF4-FFF2-40B4-BE49-F238E27FC236}">
                  <a16:creationId xmlns:a16="http://schemas.microsoft.com/office/drawing/2014/main" id="{B42BE4B2-9339-BD87-87E6-2147AD2C1C89}"/>
                </a:ext>
              </a:extLst>
            </p:cNvPr>
            <p:cNvPicPr preferRelativeResize="0">
              <a:picLocks/>
            </p:cNvPicPr>
            <p:nvPr userDrawn="1"/>
          </p:nvPicPr>
          <p:blipFill rotWithShape="1">
            <a:blip r:embed="rId3"/>
            <a:srcRect t="29209" b="10101"/>
            <a:stretch/>
          </p:blipFill>
          <p:spPr>
            <a:xfrm flipV="1">
              <a:off x="0" y="4051004"/>
              <a:ext cx="12192000" cy="2806996"/>
            </a:xfrm>
            <a:prstGeom prst="rect">
              <a:avLst/>
            </a:prstGeom>
          </p:spPr>
        </p:pic>
        <p:pic>
          <p:nvPicPr>
            <p:cNvPr id="13" name="Picture 12" descr="Background&#10;">
              <a:extLst>
                <a:ext uri="{FF2B5EF4-FFF2-40B4-BE49-F238E27FC236}">
                  <a16:creationId xmlns:a16="http://schemas.microsoft.com/office/drawing/2014/main" id="{D095F877-7914-D988-9313-96CBCEC472BA}"/>
                </a:ext>
              </a:extLst>
            </p:cNvPr>
            <p:cNvPicPr preferRelativeResize="0">
              <a:picLocks/>
            </p:cNvPicPr>
            <p:nvPr userDrawn="1"/>
          </p:nvPicPr>
          <p:blipFill rotWithShape="1">
            <a:blip r:embed="rId3"/>
            <a:srcRect t="7618" r="1221"/>
            <a:stretch/>
          </p:blipFill>
          <p:spPr>
            <a:xfrm flipV="1">
              <a:off x="148855" y="2585153"/>
              <a:ext cx="12043145" cy="4272845"/>
            </a:xfrm>
            <a:prstGeom prst="rect">
              <a:avLst/>
            </a:prstGeom>
            <a:effectLst>
              <a:softEdge rad="1079500"/>
            </a:effectLst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B5BE1211-52A1-C84A-8120-3C2860E1EE2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855375" y="408061"/>
            <a:ext cx="956747" cy="44731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D1BE2822-CD00-4364-BE13-0C3D9A84E22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4205909" y="4495802"/>
            <a:ext cx="11080840" cy="674508"/>
          </a:xfrm>
          <a:prstGeom prst="rect">
            <a:avLst/>
          </a:prstGeom>
          <a:solidFill>
            <a:schemeClr val="bg1"/>
          </a:solidFill>
        </p:spPr>
        <p:txBody>
          <a:bodyPr wrap="square" lIns="180000" tIns="0" rIns="180000" bIns="0" anchor="ctr">
            <a:normAutofit/>
          </a:bodyPr>
          <a:lstStyle>
            <a:lvl1pPr algn="r">
              <a:defRPr sz="3200" b="1" i="0">
                <a:solidFill>
                  <a:srgbClr val="1B3F59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alibri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079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idhia_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B45DB306-A847-B4B0-26E4-5FD0F6028F6C}"/>
              </a:ext>
            </a:extLst>
          </p:cNvPr>
          <p:cNvSpPr/>
          <p:nvPr userDrawn="1"/>
        </p:nvSpPr>
        <p:spPr bwMode="auto">
          <a:xfrm>
            <a:off x="0" y="6049926"/>
            <a:ext cx="12192000" cy="807198"/>
          </a:xfrm>
          <a:prstGeom prst="rect">
            <a:avLst/>
          </a:prstGeom>
          <a:gradFill flip="none" rotWithShape="1">
            <a:gsLst>
              <a:gs pos="19000">
                <a:srgbClr val="1B2B42"/>
              </a:gs>
              <a:gs pos="100000">
                <a:srgbClr val="1B2B42">
                  <a:alpha val="0"/>
                </a:srgb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12191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6" b="0" i="0" u="none" strike="noStrike" cap="none" normalizeH="0" baseline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883D6B0-6CF6-00A0-4F5A-7E252FDB3EDC}"/>
              </a:ext>
            </a:extLst>
          </p:cNvPr>
          <p:cNvSpPr txBox="1"/>
          <p:nvPr userDrawn="1"/>
        </p:nvSpPr>
        <p:spPr>
          <a:xfrm>
            <a:off x="10503372" y="6642628"/>
            <a:ext cx="1328410" cy="246221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indent="0" algn="r" defTabSz="5486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i="0" spc="0" baseline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Gill Sans MT" charset="0"/>
                <a:cs typeface="Gill Sans MT" charset="0"/>
              </a:rPr>
              <a:t>Slide </a:t>
            </a:r>
            <a:fld id="{45161DBE-4736-EE43-A824-AB4A2F59E3C4}" type="slidenum">
              <a:rPr lang="uk-UA" sz="900" b="0" i="0" spc="0" baseline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Gill Sans MT" charset="0"/>
                <a:cs typeface="Gill Sans MT" charset="0"/>
              </a:rPr>
              <a:pPr marL="0" marR="0" indent="0" algn="r" defTabSz="5486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900" b="0" i="0" spc="0" baseline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ea typeface="Gill Sans MT" charset="0"/>
              <a:cs typeface="Gill Sans MT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B87B5C6-60A6-31CB-B0BD-534D180A48D4}"/>
              </a:ext>
            </a:extLst>
          </p:cNvPr>
          <p:cNvSpPr txBox="1"/>
          <p:nvPr userDrawn="1"/>
        </p:nvSpPr>
        <p:spPr>
          <a:xfrm>
            <a:off x="360218" y="6642628"/>
            <a:ext cx="2160000" cy="246221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r>
              <a:rPr lang="en-US" sz="900" b="0" i="0" spc="0" baseline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Gill Sans MT" charset="0"/>
                <a:cs typeface="Gill Sans MT" charset="0"/>
              </a:rPr>
              <a:t>Copyright © Aridhia Informatics Ltd.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10AB62B-6FBB-6886-D19D-8E1B9785A2E0}"/>
              </a:ext>
            </a:extLst>
          </p:cNvPr>
          <p:cNvSpPr txBox="1"/>
          <p:nvPr userDrawn="1"/>
        </p:nvSpPr>
        <p:spPr>
          <a:xfrm>
            <a:off x="5016000" y="6642628"/>
            <a:ext cx="2160000" cy="246221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 algn="ctr"/>
            <a:r>
              <a:rPr lang="en-US" sz="900" b="1" i="0" spc="0" baseline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Gill Sans MT" charset="0"/>
                <a:cs typeface="Gill Sans MT" charset="0"/>
              </a:rPr>
              <a:t>Protective Marking: Confidential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E90FEF-8BB5-440D-8E4C-C7356BECE98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86895" y="1634453"/>
            <a:ext cx="8125227" cy="4594271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rgbClr val="1B3F59"/>
                </a:solidFill>
              </a:defRPr>
            </a:lvl2pPr>
            <a:lvl3pPr>
              <a:defRPr sz="2000">
                <a:solidFill>
                  <a:srgbClr val="1B3F59"/>
                </a:solidFill>
              </a:defRPr>
            </a:lvl3pPr>
            <a:lvl4pPr>
              <a:defRPr sz="2000">
                <a:solidFill>
                  <a:srgbClr val="1B3F59"/>
                </a:solidFill>
              </a:defRPr>
            </a:lvl4pPr>
            <a:lvl5pPr>
              <a:defRPr sz="2000">
                <a:solidFill>
                  <a:srgbClr val="1B3F59"/>
                </a:solidFill>
              </a:defRPr>
            </a:lvl5pPr>
          </a:lstStyle>
          <a:p>
            <a:pPr lvl="0"/>
            <a:r>
              <a:rPr lang="en-US"/>
              <a:t>Insert Item</a:t>
            </a:r>
            <a:endParaRPr lang="en-GB"/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39C4072E-3920-D2F3-B009-6DCCA5A72F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855375" y="408061"/>
            <a:ext cx="956747" cy="447310"/>
          </a:xfrm>
          <a:prstGeom prst="rect">
            <a:avLst/>
          </a:prstGeom>
        </p:spPr>
      </p:pic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573F1C4A-CEAC-44E6-8A37-BE9E43C1F06E}"/>
              </a:ext>
            </a:extLst>
          </p:cNvPr>
          <p:cNvSpPr txBox="1">
            <a:spLocks/>
          </p:cNvSpPr>
          <p:nvPr userDrawn="1"/>
        </p:nvSpPr>
        <p:spPr>
          <a:xfrm>
            <a:off x="0" y="1286331"/>
            <a:ext cx="3388658" cy="5280211"/>
          </a:xfrm>
          <a:prstGeom prst="rect">
            <a:avLst/>
          </a:prstGeom>
          <a:solidFill>
            <a:srgbClr val="1B3F59"/>
          </a:solidFill>
        </p:spPr>
        <p:txBody>
          <a:bodyPr vert="horz" lIns="91440" tIns="45720" rIns="91440" bIns="45720" rtlCol="0">
            <a:noAutofit/>
          </a:bodyPr>
          <a:lstStyle>
            <a:lvl1pPr marL="0" indent="-360000" algn="l" defTabSz="60959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0A415A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756000" indent="-360000" algn="l" defTabSz="60959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0A415A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152000" indent="-360000" algn="l" defTabSz="60959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0A415A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548000" indent="-360000" algn="l" defTabSz="60959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0A415A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1944000" indent="-360000" algn="l" defTabSz="60959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0A415A"/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3352766" indent="-304796" algn="l" defTabSz="609594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60" indent="-304796" algn="l" defTabSz="609594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954" indent="-304796" algn="l" defTabSz="609594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548" indent="-304796" algn="l" defTabSz="609594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Font typeface="Arial"/>
              <a:buNone/>
            </a:pPr>
            <a:endParaRPr lang="en-GB" sz="1800">
              <a:latin typeface="Calibri" panose="020F0502020204030204" pitchFamily="34" charset="0"/>
            </a:endParaRPr>
          </a:p>
        </p:txBody>
      </p:sp>
      <p:sp>
        <p:nvSpPr>
          <p:cNvPr id="6" name="Text Placeholder 47">
            <a:extLst>
              <a:ext uri="{FF2B5EF4-FFF2-40B4-BE49-F238E27FC236}">
                <a16:creationId xmlns:a16="http://schemas.microsoft.com/office/drawing/2014/main" id="{69A71083-9810-AFC6-3380-A2AF465FFCF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4163" y="422362"/>
            <a:ext cx="10571212" cy="4316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/>
              <a:t>Insert Title Here</a:t>
            </a:r>
            <a:endParaRPr lang="en-GB"/>
          </a:p>
        </p:txBody>
      </p:sp>
      <p:sp>
        <p:nvSpPr>
          <p:cNvPr id="16" name="Text Placeholder 47">
            <a:extLst>
              <a:ext uri="{FF2B5EF4-FFF2-40B4-BE49-F238E27FC236}">
                <a16:creationId xmlns:a16="http://schemas.microsoft.com/office/drawing/2014/main" id="{498B0730-BB6F-94EB-7A14-506408DEA47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4163" y="871351"/>
            <a:ext cx="10571212" cy="4316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>
                <a:solidFill>
                  <a:srgbClr val="2096AE"/>
                </a:solidFill>
                <a:latin typeface="+mn-lt"/>
              </a:defRPr>
            </a:lvl1pPr>
          </a:lstStyle>
          <a:p>
            <a:pPr lvl="0"/>
            <a:r>
              <a:rPr lang="en-US"/>
              <a:t>Enter content here.</a:t>
            </a:r>
            <a:endParaRPr lang="en-GB"/>
          </a:p>
        </p:txBody>
      </p:sp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4742B4FB-D262-43FC-BEBF-D693100DBB78}"/>
              </a:ext>
            </a:extLst>
          </p:cNvPr>
          <p:cNvSpPr txBox="1">
            <a:spLocks/>
          </p:cNvSpPr>
          <p:nvPr userDrawn="1"/>
        </p:nvSpPr>
        <p:spPr>
          <a:xfrm>
            <a:off x="3407999" y="1286331"/>
            <a:ext cx="8784000" cy="5280211"/>
          </a:xfrm>
          <a:prstGeom prst="rect">
            <a:avLst/>
          </a:prstGeom>
          <a:solidFill>
            <a:srgbClr val="EBEBE8">
              <a:alpha val="30000"/>
            </a:srgbClr>
          </a:solidFill>
        </p:spPr>
        <p:txBody>
          <a:bodyPr vert="horz" lIns="91440" tIns="45720" rIns="91440" bIns="45720" rtlCol="0">
            <a:noAutofit/>
          </a:bodyPr>
          <a:lstStyle>
            <a:lvl1pPr marL="0" indent="-360000" algn="l" defTabSz="60959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0A415A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756000" indent="-360000" algn="l" defTabSz="60959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0A415A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152000" indent="-360000" algn="l" defTabSz="60959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0A415A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548000" indent="-360000" algn="l" defTabSz="60959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0A415A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1944000" indent="-360000" algn="l" defTabSz="60959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0A415A"/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3352766" indent="-304796" algn="l" defTabSz="609594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60" indent="-304796" algn="l" defTabSz="609594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954" indent="-304796" algn="l" defTabSz="609594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548" indent="-304796" algn="l" defTabSz="609594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Font typeface="Arial"/>
              <a:buNone/>
            </a:pPr>
            <a:endParaRPr lang="en-GB" sz="18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222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5C1E5F0F-0F5C-4B2E-86D3-FE888C554A85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341112" y="6657340"/>
            <a:ext cx="1535113" cy="13716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9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Protective Marking: Confidential</a:t>
            </a:r>
          </a:p>
        </p:txBody>
      </p:sp>
    </p:spTree>
    <p:extLst>
      <p:ext uri="{BB962C8B-B14F-4D97-AF65-F5344CB8AC3E}">
        <p14:creationId xmlns:p14="http://schemas.microsoft.com/office/powerpoint/2010/main" val="4152311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  <p:sldLayoutId id="2147483732" r:id="rId15"/>
    <p:sldLayoutId id="2147483733" r:id="rId16"/>
    <p:sldLayoutId id="2147483734" r:id="rId17"/>
    <p:sldLayoutId id="2147483735" r:id="rId18"/>
    <p:sldLayoutId id="2147483736" r:id="rId19"/>
    <p:sldLayoutId id="2147483737" r:id="rId20"/>
    <p:sldLayoutId id="2147483738" r:id="rId21"/>
    <p:sldLayoutId id="2147483739" r:id="rId22"/>
    <p:sldLayoutId id="2147483740" r:id="rId23"/>
    <p:sldLayoutId id="2147483741" r:id="rId24"/>
    <p:sldLayoutId id="2147483743" r:id="rId2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um.com/@aridhia/beyond-satre-the-future-of-trusted-research-environments-c6f052f0a055" TargetMode="External"/><Relationship Id="rId2" Type="http://schemas.openxmlformats.org/officeDocument/2006/relationships/hyperlink" Target="https://www.aridhia.com/assessing-the-aridhia-dre-against-the-satre-specification/" TargetMode="External"/><Relationship Id="rId1" Type="http://schemas.openxmlformats.org/officeDocument/2006/relationships/slideLayout" Target="../slideLayouts/slideLayout25.xml"/><Relationship Id="rId5" Type="http://schemas.openxmlformats.org/officeDocument/2006/relationships/hyperlink" Target="https://www.linkedin.com/in/ross-stiven-bbb21b15a" TargetMode="External"/><Relationship Id="rId4" Type="http://schemas.openxmlformats.org/officeDocument/2006/relationships/hyperlink" Target="mailto:ross.stiven@aridhia.com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3166" y="3535680"/>
            <a:ext cx="10793051" cy="1013691"/>
          </a:xfrm>
        </p:spPr>
        <p:txBody>
          <a:bodyPr vert="horz" lIns="0" tIns="0" rIns="0" bIns="0" rtlCol="0" anchor="ctr">
            <a:noAutofit/>
          </a:bodyPr>
          <a:lstStyle/>
          <a:p>
            <a:r>
              <a:rPr lang="en-US" b="0" dirty="0">
                <a:latin typeface="Century Gothic"/>
                <a:cs typeface="Calibri"/>
              </a:rPr>
              <a:t>Why we adopted SATRE</a:t>
            </a:r>
            <a:endParaRPr lang="en-US" dirty="0">
              <a:latin typeface="Century Gothic"/>
              <a:cs typeface="Calibri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Ross Stiven</a:t>
            </a:r>
          </a:p>
          <a:p>
            <a:r>
              <a:rPr lang="en-US" dirty="0"/>
              <a:t>Aridhia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9406467" y="4846320"/>
            <a:ext cx="2129750" cy="1203606"/>
          </a:xfrm>
        </p:spPr>
        <p:txBody>
          <a:bodyPr lIns="91440" tIns="45720" rIns="0" bIns="45720" anchor="t">
            <a:noAutofit/>
          </a:bodyPr>
          <a:lstStyle/>
          <a:p>
            <a:r>
              <a:rPr lang="en-US" dirty="0">
                <a:latin typeface="Calibri"/>
                <a:cs typeface="Calibri"/>
              </a:rPr>
              <a:t>15 Jan 2026</a:t>
            </a:r>
          </a:p>
        </p:txBody>
      </p:sp>
    </p:spTree>
    <p:extLst>
      <p:ext uri="{BB962C8B-B14F-4D97-AF65-F5344CB8AC3E}">
        <p14:creationId xmlns:p14="http://schemas.microsoft.com/office/powerpoint/2010/main" val="797457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020DC3-DE25-ABE4-1A54-0242C0A586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207816D-8D6E-71E2-9946-5816500E0F1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lIns="91440" tIns="45720" rIns="91440" bIns="45720" anchor="t"/>
          <a:lstStyle/>
          <a:p>
            <a:r>
              <a:rPr lang="en-GB" dirty="0">
                <a:latin typeface="Century Gothic"/>
              </a:rPr>
              <a:t>Let’s be cynical 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48EDCE-9506-31C3-C6AE-AA2617689E5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lIns="91440" tIns="45720" rIns="91440" bIns="45720" anchor="t"/>
          <a:lstStyle/>
          <a:p>
            <a:r>
              <a:rPr lang="en-GB" dirty="0">
                <a:ea typeface="Calibri"/>
                <a:cs typeface="Calibri"/>
              </a:rPr>
              <a:t>Just for a minute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3C9FEA-0592-7FCB-346E-F17C3CA5AA1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236590" y="1411730"/>
            <a:ext cx="9718819" cy="4803775"/>
          </a:xfrm>
        </p:spPr>
        <p:txBody>
          <a:bodyPr lIns="91440" tIns="45720" rIns="91440" bIns="45720" anchor="t"/>
          <a:lstStyle/>
          <a:p>
            <a:r>
              <a:rPr lang="en-US" sz="4000" dirty="0"/>
              <a:t>Internal Yardstick - Our platform </a:t>
            </a:r>
            <a:r>
              <a:rPr lang="en-US" sz="4000"/>
              <a:t>holds sensitive data</a:t>
            </a:r>
            <a:endParaRPr lang="en-US" sz="4000" dirty="0"/>
          </a:p>
          <a:p>
            <a:r>
              <a:rPr lang="en-US" sz="4000" dirty="0"/>
              <a:t>External communications – It should be embarrassing for us not to have a public SATRE score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69956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CD6FD9-6022-A4BF-F970-2B20651C23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DFB331D-A97F-DEF4-E74D-B3BB8C15707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lIns="91440" tIns="45720" rIns="91440" bIns="45720" anchor="t"/>
          <a:lstStyle/>
          <a:p>
            <a:r>
              <a:rPr lang="en-GB" dirty="0">
                <a:latin typeface="Century Gothic"/>
              </a:rPr>
              <a:t>Gaps in SATRE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A0AE09-6241-C494-0FFC-F8C8CDFFC52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lIns="91440" tIns="45720" rIns="91440" bIns="45720" anchor="t"/>
          <a:lstStyle/>
          <a:p>
            <a:r>
              <a:rPr lang="en-GB" dirty="0">
                <a:ea typeface="Calibri"/>
                <a:cs typeface="Calibri"/>
              </a:rPr>
              <a:t>What’s missing?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DE7C87-7B13-0B77-E248-70316E7CCEA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84163" y="1425575"/>
            <a:ext cx="9718819" cy="4803775"/>
          </a:xfrm>
        </p:spPr>
        <p:txBody>
          <a:bodyPr lIns="91440" tIns="45720" rIns="91440" bIns="45720" anchor="t"/>
          <a:lstStyle/>
          <a:p>
            <a:r>
              <a:rPr lang="en-US" sz="4000" dirty="0"/>
              <a:t>Metadata Catalogue – currently only one line item</a:t>
            </a:r>
          </a:p>
          <a:p>
            <a:pPr marL="0" indent="0">
              <a:buNone/>
            </a:pPr>
            <a:endParaRPr lang="en-US" sz="4000" dirty="0"/>
          </a:p>
          <a:p>
            <a:r>
              <a:rPr lang="en-US" sz="4000" dirty="0"/>
              <a:t>Data Federation – not mentioned</a:t>
            </a:r>
          </a:p>
          <a:p>
            <a:pPr marL="0" indent="0">
              <a:buNone/>
            </a:pPr>
            <a:endParaRPr lang="en-US" sz="4000" dirty="0"/>
          </a:p>
          <a:p>
            <a:r>
              <a:rPr lang="en-US" sz="4000" dirty="0"/>
              <a:t>AI in TREs – could be lawyered, but…..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4131802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1C854E5-B261-A28B-D24E-DB1310276F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lIns="91440" tIns="45720" rIns="91440" bIns="45720" anchor="t"/>
          <a:lstStyle/>
          <a:p>
            <a:r>
              <a:rPr lang="en-GB" dirty="0">
                <a:latin typeface="Century Gothic"/>
              </a:rPr>
              <a:t>Resources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152F71-A88B-E9F9-342A-A2CCE86A12A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lIns="91440" tIns="45720" rIns="91440" bIns="45720" anchor="t"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0BE672-16FF-1008-1E5E-8EFC9BD6DA4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84163" y="1425575"/>
            <a:ext cx="11390386" cy="4803775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endParaRPr lang="en-GB" sz="2000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GB" sz="2000" dirty="0">
                <a:ea typeface="+mn-lt"/>
                <a:cs typeface="+mn-lt"/>
              </a:rPr>
              <a:t>DRE SATRE Assessment: 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389BC8"/>
                </a:solidFill>
                <a:ea typeface="+mn-lt"/>
                <a:cs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https://www.aridhia.com/assessing-the-aridhia-dre-against-the-satre-specification/</a:t>
            </a:r>
            <a:endParaRPr lang="en-GB" sz="2000" dirty="0">
              <a:solidFill>
                <a:srgbClr val="389BC8"/>
              </a:solidFill>
              <a:ea typeface="+mn-lt"/>
              <a:cs typeface="+mn-lt"/>
            </a:endParaRPr>
          </a:p>
          <a:p>
            <a:pPr marL="0" indent="0">
              <a:buNone/>
            </a:pPr>
            <a:endParaRPr lang="en-GB" sz="2000" dirty="0">
              <a:solidFill>
                <a:srgbClr val="389BC8"/>
              </a:solidFill>
              <a:ea typeface="+mn-lt"/>
              <a:cs typeface="+mn-lt"/>
            </a:endParaRPr>
          </a:p>
          <a:p>
            <a:pPr marL="0" indent="0">
              <a:buNone/>
            </a:pPr>
            <a:r>
              <a:rPr lang="en-GB" sz="2000" dirty="0">
                <a:ea typeface="+mn-lt"/>
                <a:cs typeface="+mn-lt"/>
              </a:rPr>
              <a:t>Medium: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389BC8"/>
                </a:solidFill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https://medium.com/@aridhia/beyond-satre-the-future-of-trusted-research-environments-c6f052f0a055</a:t>
            </a:r>
            <a:r>
              <a:rPr lang="en-GB" sz="2000" dirty="0">
                <a:solidFill>
                  <a:srgbClr val="389BC8"/>
                </a:solidFill>
                <a:ea typeface="+mn-lt"/>
                <a:cs typeface="+mn-lt"/>
              </a:rPr>
              <a:t>  </a:t>
            </a:r>
          </a:p>
          <a:p>
            <a:pPr marL="0" indent="0">
              <a:buNone/>
            </a:pPr>
            <a:endParaRPr lang="en-GB" sz="2000" dirty="0">
              <a:solidFill>
                <a:srgbClr val="389BC8"/>
              </a:solidFill>
              <a:ea typeface="+mn-lt"/>
              <a:cs typeface="+mn-lt"/>
            </a:endParaRPr>
          </a:p>
          <a:p>
            <a:pPr marL="0" indent="0">
              <a:buNone/>
            </a:pPr>
            <a:r>
              <a:rPr lang="en-GB" sz="2000" dirty="0"/>
              <a:t>Ross Stiven: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389BC8"/>
                </a:solidFill>
                <a:ea typeface="+mn-lt"/>
                <a:cs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ross.stiven@aridhia.com</a:t>
            </a:r>
            <a:endParaRPr lang="en-GB" sz="2000" dirty="0">
              <a:solidFill>
                <a:srgbClr val="389BC8"/>
              </a:solidFill>
              <a:ea typeface="+mn-lt"/>
              <a:cs typeface="+mn-lt"/>
            </a:endParaRPr>
          </a:p>
          <a:p>
            <a:pPr marL="0" indent="0">
              <a:buNone/>
            </a:pPr>
            <a:r>
              <a:rPr lang="en-GB" sz="2000" dirty="0">
                <a:solidFill>
                  <a:srgbClr val="389BC8"/>
                </a:solidFill>
                <a:ea typeface="+mn-lt"/>
                <a:cs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https://www.linkedin.com/in/ross-stiven-bbb21b15a</a:t>
            </a:r>
            <a:endParaRPr lang="en-GB" sz="2000" dirty="0">
              <a:solidFill>
                <a:srgbClr val="389BC8"/>
              </a:solidFill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71160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613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7692987-4591-4874-F60D-07D9AAC1A13E}"/>
              </a:ext>
            </a:extLst>
          </p:cNvPr>
          <p:cNvSpPr/>
          <p:nvPr/>
        </p:nvSpPr>
        <p:spPr>
          <a:xfrm>
            <a:off x="1147864" y="1828800"/>
            <a:ext cx="9542141" cy="3694175"/>
          </a:xfrm>
          <a:prstGeom prst="roundRect">
            <a:avLst/>
          </a:prstGeom>
          <a:gradFill flip="none" rotWithShape="1">
            <a:gsLst>
              <a:gs pos="0">
                <a:srgbClr val="0CA788"/>
              </a:gs>
              <a:gs pos="100000">
                <a:srgbClr val="0070C0"/>
              </a:gs>
            </a:gsLst>
            <a:lin ang="27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DAAACB-8FDC-9FAF-CA5C-0A0EFCAFFF6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2B39A9-024D-69E0-DB39-45E9EC88CB7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2EB363-50C6-FDE7-149E-2CF2D7BA2DD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516822" y="1454758"/>
            <a:ext cx="9338553" cy="4459659"/>
          </a:xfrm>
        </p:spPr>
        <p:txBody>
          <a:bodyPr anchor="ctr"/>
          <a:lstStyle/>
          <a:p>
            <a:pPr lvl="0"/>
            <a:r>
              <a:rPr lang="en-GB" dirty="0"/>
              <a:t>Intro:</a:t>
            </a:r>
          </a:p>
          <a:p>
            <a:pPr lvl="1"/>
            <a:r>
              <a:rPr lang="en-GB" dirty="0">
                <a:solidFill>
                  <a:schemeClr val="bg1"/>
                </a:solidFill>
              </a:rPr>
              <a:t>Who I am</a:t>
            </a:r>
          </a:p>
          <a:p>
            <a:pPr lvl="1"/>
            <a:r>
              <a:rPr lang="en-GB" dirty="0">
                <a:solidFill>
                  <a:schemeClr val="bg1"/>
                </a:solidFill>
              </a:rPr>
              <a:t>What Aridhia is</a:t>
            </a:r>
          </a:p>
          <a:p>
            <a:pPr lvl="0"/>
            <a:r>
              <a:rPr lang="en-GB" dirty="0"/>
              <a:t>What is SATRE</a:t>
            </a:r>
          </a:p>
          <a:p>
            <a:pPr lvl="0"/>
            <a:r>
              <a:rPr lang="en-GB" dirty="0"/>
              <a:t>Why we like SATRE</a:t>
            </a:r>
          </a:p>
          <a:p>
            <a:pPr lvl="0"/>
            <a:r>
              <a:rPr lang="en-GB" dirty="0"/>
              <a:t>How we scored our TRE</a:t>
            </a:r>
          </a:p>
          <a:p>
            <a:pPr lvl="0"/>
            <a:r>
              <a:rPr lang="en-GB" dirty="0"/>
              <a:t>Why we do this</a:t>
            </a:r>
          </a:p>
          <a:p>
            <a:pPr lvl="0"/>
            <a:r>
              <a:rPr lang="en-GB" dirty="0"/>
              <a:t>Gaps in SATRE</a:t>
            </a:r>
          </a:p>
        </p:txBody>
      </p:sp>
    </p:spTree>
    <p:extLst>
      <p:ext uri="{BB962C8B-B14F-4D97-AF65-F5344CB8AC3E}">
        <p14:creationId xmlns:p14="http://schemas.microsoft.com/office/powerpoint/2010/main" val="762000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B0E1CB-1033-BDFA-AF22-582C4E5D66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7580F22-7FE2-0C4E-6FDB-501D5DC3774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lIns="91440" tIns="45720" rIns="91440" bIns="45720" anchor="t"/>
          <a:lstStyle/>
          <a:p>
            <a:r>
              <a:rPr lang="en-GB" dirty="0">
                <a:latin typeface="Century Gothic"/>
              </a:rPr>
              <a:t>Intro 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8F2965-6D80-931F-810D-5ECA7BB8E52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lIns="91440" tIns="45720" rIns="91440" bIns="45720" anchor="t"/>
          <a:lstStyle/>
          <a:p>
            <a:r>
              <a:rPr lang="en-GB" dirty="0">
                <a:ea typeface="Calibri"/>
                <a:cs typeface="Calibri"/>
              </a:rPr>
              <a:t>Aridhia and me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684F54-E5C9-F548-7B6B-8B5CEDBC927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84163" y="1425575"/>
            <a:ext cx="5432594" cy="4803775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endParaRPr lang="en-GB" dirty="0">
              <a:ea typeface="+mn-lt"/>
              <a:cs typeface="+mn-lt"/>
            </a:endParaRPr>
          </a:p>
          <a:p>
            <a:pPr marL="0" indent="0">
              <a:buNone/>
            </a:pPr>
            <a:endParaRPr lang="en-GB" dirty="0">
              <a:ea typeface="+mn-lt"/>
              <a:cs typeface="+mn-lt"/>
            </a:endParaRPr>
          </a:p>
          <a:p>
            <a:pPr marL="0" indent="0">
              <a:buNone/>
            </a:pPr>
            <a:endParaRPr lang="en-GB" dirty="0">
              <a:ea typeface="+mn-lt"/>
              <a:cs typeface="+mn-lt"/>
            </a:endParaRPr>
          </a:p>
          <a:p>
            <a:pPr marL="0" indent="0">
              <a:buNone/>
            </a:pPr>
            <a:endParaRPr lang="en-GB" dirty="0">
              <a:ea typeface="+mn-lt"/>
              <a:cs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F59D9E-390D-0E46-6100-E2888DB26178}"/>
              </a:ext>
            </a:extLst>
          </p:cNvPr>
          <p:cNvSpPr txBox="1"/>
          <p:nvPr/>
        </p:nvSpPr>
        <p:spPr>
          <a:xfrm>
            <a:off x="281177" y="1350721"/>
            <a:ext cx="4979118" cy="37856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u="sng" dirty="0">
                <a:solidFill>
                  <a:schemeClr val="bg1"/>
                </a:solidFill>
                <a:ea typeface="+mn-lt"/>
                <a:cs typeface="+mn-lt"/>
              </a:rPr>
              <a:t>My Career:</a:t>
            </a:r>
          </a:p>
          <a:p>
            <a:endParaRPr lang="en-US" sz="2000" dirty="0">
              <a:solidFill>
                <a:schemeClr val="bg1"/>
              </a:solidFill>
              <a:ea typeface="+mn-lt"/>
              <a:cs typeface="+mn-lt"/>
            </a:endParaRPr>
          </a:p>
          <a:p>
            <a:pPr marL="342900" indent="-342900">
              <a:buFontTx/>
              <a:buChar char="-"/>
            </a:pP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Started as a data analyst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Became a Product Manager by accident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Have worked in public and private sectors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Have been with Aridhia for 4 years </a:t>
            </a:r>
          </a:p>
          <a:p>
            <a:pPr marL="342900" indent="-342900">
              <a:buFontTx/>
              <a:buChar char="-"/>
            </a:pPr>
            <a:endParaRPr lang="en-US" sz="2000" dirty="0">
              <a:solidFill>
                <a:schemeClr val="bg1"/>
              </a:solidFill>
              <a:ea typeface="+mn-lt"/>
              <a:cs typeface="+mn-lt"/>
            </a:endParaRPr>
          </a:p>
          <a:p>
            <a:r>
              <a:rPr lang="en-US" sz="2000" u="sng" dirty="0">
                <a:solidFill>
                  <a:schemeClr val="bg1"/>
                </a:solidFill>
                <a:ea typeface="+mn-lt"/>
                <a:cs typeface="+mn-lt"/>
              </a:rPr>
              <a:t>Aridhia:</a:t>
            </a:r>
          </a:p>
          <a:p>
            <a:endParaRPr lang="en-US" sz="2000" dirty="0">
              <a:solidFill>
                <a:schemeClr val="bg1"/>
              </a:solidFill>
              <a:ea typeface="+mn-lt"/>
              <a:cs typeface="+mn-lt"/>
            </a:endParaRPr>
          </a:p>
          <a:p>
            <a:pPr marL="342900" indent="-342900">
              <a:buFontTx/>
              <a:buChar char="-"/>
            </a:pP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Based in Scotland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Commercial TRE provider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Clients in the UK, EU, US and Australia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66F16B2-9B42-BC08-8175-4737A67617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75244" y="4194"/>
            <a:ext cx="57206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366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ccel="15000" decel="2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6250" fill="hold"/>
                                        <p:tgtEl>
                                          <p:spTgt spid="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E84107-C90B-F3FD-E1E9-325BE1C7B2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B0B19A-71DB-8153-EC37-8622267C7BB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lIns="91440" tIns="45720" rIns="91440" bIns="45720" anchor="t"/>
          <a:lstStyle/>
          <a:p>
            <a:r>
              <a:rPr lang="en-GB" dirty="0">
                <a:latin typeface="Century Gothic"/>
              </a:rPr>
              <a:t>What is SATRE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A0C46C-BBDE-5125-AE24-9F72F2890C0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lIns="91440" tIns="45720" rIns="91440" bIns="45720" anchor="t"/>
          <a:lstStyle/>
          <a:p>
            <a:r>
              <a:rPr lang="en-GB" dirty="0">
                <a:ea typeface="Calibri"/>
                <a:cs typeface="Calibri"/>
              </a:rPr>
              <a:t>An open specification for a TRE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52CE6D-C941-C1CE-1C4C-AA2C46368E1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84163" y="1425575"/>
            <a:ext cx="9718819" cy="4803775"/>
          </a:xfrm>
        </p:spPr>
        <p:txBody>
          <a:bodyPr lIns="91440" tIns="45720" rIns="91440" bIns="45720" anchor="t"/>
          <a:lstStyle/>
          <a:p>
            <a:r>
              <a:rPr lang="en-US" sz="3600" dirty="0"/>
              <a:t>Developed by DARE UK</a:t>
            </a:r>
          </a:p>
          <a:p>
            <a:r>
              <a:rPr lang="en-US" sz="3600" dirty="0"/>
              <a:t>SATRE has </a:t>
            </a:r>
            <a:r>
              <a:rPr lang="en-US" sz="3600"/>
              <a:t>four sections:</a:t>
            </a:r>
            <a:endParaRPr lang="en-US" sz="3600" dirty="0"/>
          </a:p>
          <a:p>
            <a:pPr lvl="1"/>
            <a:r>
              <a:rPr lang="en-US" sz="3600" dirty="0"/>
              <a:t>Information Governance</a:t>
            </a:r>
          </a:p>
          <a:p>
            <a:pPr lvl="1"/>
            <a:r>
              <a:rPr lang="en-US" sz="3600" dirty="0"/>
              <a:t>Computing Technology</a:t>
            </a:r>
          </a:p>
          <a:p>
            <a:pPr lvl="1"/>
            <a:r>
              <a:rPr lang="en-US" sz="3600" dirty="0"/>
              <a:t>Data Management </a:t>
            </a:r>
          </a:p>
          <a:p>
            <a:pPr lvl="1"/>
            <a:r>
              <a:rPr lang="en-US" sz="3600" dirty="0"/>
              <a:t>Supporting Capabilities</a:t>
            </a:r>
          </a:p>
          <a:p>
            <a:r>
              <a:rPr lang="en-US" sz="3600" dirty="0"/>
              <a:t>Aridhia were an early adopter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51782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A54FFF-CA5E-2CBC-18B8-2908F3D5C8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C474E59-E0FE-3C76-3341-C4CEF816FE7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lIns="91440" tIns="45720" rIns="91440" bIns="45720" anchor="t"/>
          <a:lstStyle/>
          <a:p>
            <a:r>
              <a:rPr lang="en-GB" dirty="0">
                <a:latin typeface="Century Gothic"/>
              </a:rPr>
              <a:t>Why we like SATRE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108FF0-6759-7731-8F2E-55D653FFE7E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lIns="91440" tIns="45720" rIns="91440" bIns="45720" anchor="t"/>
          <a:lstStyle/>
          <a:p>
            <a:r>
              <a:rPr lang="en-GB" dirty="0">
                <a:ea typeface="Calibri"/>
                <a:cs typeface="Calibri"/>
              </a:rPr>
              <a:t>Three reasons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4B24A7-DEDF-8B69-26E7-F81B7BE18A8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84163" y="1425575"/>
            <a:ext cx="9718819" cy="4803775"/>
          </a:xfrm>
        </p:spPr>
        <p:txBody>
          <a:bodyPr lIns="91440" tIns="45720" rIns="91440" bIns="45720" anchor="t"/>
          <a:lstStyle/>
          <a:p>
            <a:r>
              <a:rPr lang="en-US" sz="4000" dirty="0"/>
              <a:t>Open– this drives up standards</a:t>
            </a:r>
          </a:p>
          <a:p>
            <a:pPr marL="0" indent="0">
              <a:buNone/>
            </a:pPr>
            <a:endParaRPr lang="en-US" sz="4000" dirty="0"/>
          </a:p>
          <a:p>
            <a:r>
              <a:rPr lang="en-US" sz="4000" dirty="0"/>
              <a:t>Clear – TREs are still ill-defined (</a:t>
            </a:r>
            <a:r>
              <a:rPr lang="en-US" sz="4000" dirty="0" err="1"/>
              <a:t>e.g</a:t>
            </a:r>
            <a:r>
              <a:rPr lang="en-US" sz="4000" dirty="0"/>
              <a:t> SDE, SPE)</a:t>
            </a:r>
          </a:p>
          <a:p>
            <a:pPr marL="0" indent="0">
              <a:buNone/>
            </a:pPr>
            <a:endParaRPr lang="en-US" sz="4000" dirty="0"/>
          </a:p>
          <a:p>
            <a:r>
              <a:rPr lang="en-US" sz="4000" dirty="0"/>
              <a:t>Not just tech – TREs are not just a secure box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992938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4082B6-A059-28EA-3FBA-304933497B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0628B1D-02AC-3991-77C1-C866931778E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lIns="91440" tIns="45720" rIns="91440" bIns="45720" anchor="t"/>
          <a:lstStyle/>
          <a:p>
            <a:r>
              <a:rPr lang="en-GB" dirty="0">
                <a:latin typeface="Century Gothic"/>
              </a:rPr>
              <a:t>How we scored our TRE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35F4C6-48FE-C754-4AB5-426750F1FD9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lIns="91440" tIns="45720" rIns="91440" bIns="45720" anchor="t"/>
          <a:lstStyle/>
          <a:p>
            <a:r>
              <a:rPr lang="en-GB" dirty="0">
                <a:ea typeface="Calibri"/>
                <a:cs typeface="Calibri"/>
              </a:rPr>
              <a:t>We had a meeting</a:t>
            </a:r>
            <a:endParaRPr lang="en-US" dirty="0"/>
          </a:p>
        </p:txBody>
      </p:sp>
      <p:pic>
        <p:nvPicPr>
          <p:cNvPr id="1026" name="Picture 2" descr="woman in black long sleeve shirt sitting beside woman in gray long sleeve shirt">
            <a:extLst>
              <a:ext uri="{FF2B5EF4-FFF2-40B4-BE49-F238E27FC236}">
                <a16:creationId xmlns:a16="http://schemas.microsoft.com/office/drawing/2014/main" id="{9AE5F657-4E71-4B57-5EBB-15382139E8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496" y="1302957"/>
            <a:ext cx="7657571" cy="5051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4466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2D793A-818B-92C0-776B-5D35C3F0D5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9606519-CC1D-00A1-A41D-FBD4F440D00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lIns="91440" tIns="45720" rIns="91440" bIns="45720" anchor="t"/>
          <a:lstStyle/>
          <a:p>
            <a:r>
              <a:rPr lang="en-GB" dirty="0">
                <a:latin typeface="Century Gothic"/>
              </a:rPr>
              <a:t>Results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923836-C1F5-573D-A081-C22E7176B1B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lIns="91440" tIns="45720" rIns="91440" bIns="45720" anchor="t"/>
          <a:lstStyle/>
          <a:p>
            <a:r>
              <a:rPr lang="en-GB" dirty="0">
                <a:ea typeface="Calibri"/>
                <a:cs typeface="Calibri"/>
              </a:rPr>
              <a:t>The SATRE Whitepaper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9EEACB-C664-0463-B760-8532A8B3D61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84163" y="1425575"/>
            <a:ext cx="5432594" cy="4803775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endParaRPr lang="en-GB" dirty="0">
              <a:ea typeface="+mn-lt"/>
              <a:cs typeface="+mn-lt"/>
            </a:endParaRPr>
          </a:p>
          <a:p>
            <a:pPr marL="0" indent="0">
              <a:buNone/>
            </a:pPr>
            <a:endParaRPr lang="en-GB" dirty="0">
              <a:ea typeface="+mn-lt"/>
              <a:cs typeface="+mn-lt"/>
            </a:endParaRPr>
          </a:p>
          <a:p>
            <a:pPr marL="0" indent="0">
              <a:buNone/>
            </a:pPr>
            <a:endParaRPr lang="en-GB" dirty="0">
              <a:ea typeface="+mn-lt"/>
              <a:cs typeface="+mn-lt"/>
            </a:endParaRPr>
          </a:p>
          <a:p>
            <a:pPr marL="0" indent="0">
              <a:buNone/>
            </a:pPr>
            <a:endParaRPr lang="en-GB" dirty="0">
              <a:ea typeface="+mn-lt"/>
              <a:cs typeface="+mn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DBF00A5-1C9D-29A3-C81A-34E23861CC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534" y="1329330"/>
            <a:ext cx="8651934" cy="4996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440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2C8EDB-FD96-B52B-A347-832D8D5B52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B68AD1C-9323-65B3-B384-B76E4E8DF70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lIns="91440" tIns="45720" rIns="91440" bIns="45720" anchor="t"/>
          <a:lstStyle/>
          <a:p>
            <a:r>
              <a:rPr lang="en-GB" dirty="0">
                <a:latin typeface="Century Gothic"/>
              </a:rPr>
              <a:t>For the record…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7E8398-2D48-4800-BAC5-771AE0C5172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lIns="91440" tIns="45720" rIns="91440" bIns="45720" anchor="t"/>
          <a:lstStyle/>
          <a:p>
            <a:r>
              <a:rPr lang="en-GB" dirty="0">
                <a:ea typeface="Calibri"/>
                <a:cs typeface="Calibri"/>
              </a:rPr>
              <a:t>Our 2025 Scores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59DBED-BC90-96A2-CFAF-0168F6A5DB70}"/>
              </a:ext>
            </a:extLst>
          </p:cNvPr>
          <p:cNvSpPr txBox="1"/>
          <p:nvPr/>
        </p:nvSpPr>
        <p:spPr>
          <a:xfrm>
            <a:off x="2429931" y="1808780"/>
            <a:ext cx="7772401" cy="3240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lvl="0" indent="-5715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chemeClr val="bg1"/>
                </a:solidFill>
              </a:rPr>
              <a:t>Information Governance </a:t>
            </a:r>
            <a:r>
              <a:rPr lang="en-GB" sz="3600" b="1" dirty="0">
                <a:solidFill>
                  <a:schemeClr val="bg1"/>
                </a:solidFill>
              </a:rPr>
              <a:t>77/80</a:t>
            </a:r>
          </a:p>
          <a:p>
            <a:pPr marL="571500" lvl="0" indent="-5715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chemeClr val="bg1"/>
                </a:solidFill>
              </a:rPr>
              <a:t>Computing Technology and Information Security </a:t>
            </a:r>
            <a:r>
              <a:rPr lang="en-GB" sz="3600" b="1" dirty="0">
                <a:solidFill>
                  <a:schemeClr val="bg1"/>
                </a:solidFill>
              </a:rPr>
              <a:t>119/122</a:t>
            </a:r>
          </a:p>
          <a:p>
            <a:pPr marL="571500" lvl="0" indent="-5715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chemeClr val="bg1"/>
                </a:solidFill>
              </a:rPr>
              <a:t>Data Management </a:t>
            </a:r>
            <a:r>
              <a:rPr lang="en-GB" sz="3600" b="1" dirty="0">
                <a:solidFill>
                  <a:schemeClr val="bg1"/>
                </a:solidFill>
              </a:rPr>
              <a:t>54/62</a:t>
            </a:r>
          </a:p>
          <a:p>
            <a:pPr marL="571500" lvl="0" indent="-5715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chemeClr val="bg1"/>
                </a:solidFill>
              </a:rPr>
              <a:t>Supporting Capabilities </a:t>
            </a:r>
            <a:r>
              <a:rPr lang="en-GB" sz="3600" b="1" dirty="0">
                <a:solidFill>
                  <a:schemeClr val="bg1"/>
                </a:solidFill>
              </a:rPr>
              <a:t>30/30</a:t>
            </a:r>
          </a:p>
        </p:txBody>
      </p:sp>
    </p:spTree>
    <p:extLst>
      <p:ext uri="{BB962C8B-B14F-4D97-AF65-F5344CB8AC3E}">
        <p14:creationId xmlns:p14="http://schemas.microsoft.com/office/powerpoint/2010/main" val="783615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2CFD39-C65B-FB58-12AD-4C59D2C6FE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734AA56-87CB-EB05-37EF-366FA4CF858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lIns="91440" tIns="45720" rIns="91440" bIns="45720" anchor="t"/>
          <a:lstStyle/>
          <a:p>
            <a:r>
              <a:rPr lang="en-GB" dirty="0">
                <a:latin typeface="Century Gothic"/>
              </a:rPr>
              <a:t>Why do we do this? 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E87151-6284-3E98-DA87-2468C951C33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lIns="91440" tIns="45720" rIns="91440" bIns="45720" anchor="t"/>
          <a:lstStyle/>
          <a:p>
            <a:r>
              <a:rPr lang="en-GB" dirty="0">
                <a:ea typeface="Calibri"/>
                <a:cs typeface="Calibri"/>
              </a:rPr>
              <a:t>Two reasons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C148C1-38B9-1816-D870-178E093CE28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236590" y="1411730"/>
            <a:ext cx="9718819" cy="4803775"/>
          </a:xfrm>
        </p:spPr>
        <p:txBody>
          <a:bodyPr lIns="91440" tIns="45720" rIns="91440" bIns="45720" anchor="t"/>
          <a:lstStyle/>
          <a:p>
            <a:r>
              <a:rPr lang="en-US" sz="4000" dirty="0"/>
              <a:t>An internal yardstick – what does the community think? How do we compare? </a:t>
            </a:r>
          </a:p>
          <a:p>
            <a:r>
              <a:rPr lang="en-US" sz="4000" dirty="0"/>
              <a:t>External communications – what is a TRE? How do we define it? 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658663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F42343AF3FD7945BBCE96A86073E610" ma:contentTypeVersion="20" ma:contentTypeDescription="Create a new document." ma:contentTypeScope="" ma:versionID="cc3ffeadc2a2012a4af24a0bb4cfed34">
  <xsd:schema xmlns:xsd="http://www.w3.org/2001/XMLSchema" xmlns:xs="http://www.w3.org/2001/XMLSchema" xmlns:p="http://schemas.microsoft.com/office/2006/metadata/properties" xmlns:ns1="http://schemas.microsoft.com/sharepoint/v3" xmlns:ns3="ec5151c1-7a5d-483e-a446-374f346a8d1b" xmlns:ns4="f7f98359-47f1-41b1-892d-7aebf642235d" targetNamespace="http://schemas.microsoft.com/office/2006/metadata/properties" ma:root="true" ma:fieldsID="2e220b2baeba13f5153268f3f93ee713" ns1:_="" ns3:_="" ns4:_="">
    <xsd:import namespace="http://schemas.microsoft.com/sharepoint/v3"/>
    <xsd:import namespace="ec5151c1-7a5d-483e-a446-374f346a8d1b"/>
    <xsd:import namespace="f7f98359-47f1-41b1-892d-7aebf642235d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LengthInSeconds" minOccurs="0"/>
                <xsd:element ref="ns4:MediaServiceAutoKeyPoints" minOccurs="0"/>
                <xsd:element ref="ns4:MediaServiceKeyPoint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_activity" minOccurs="0"/>
                <xsd:element ref="ns4:MediaServiceObjectDetectorVersions" minOccurs="0"/>
                <xsd:element ref="ns4:MediaServiceSystemTags" minOccurs="0"/>
                <xsd:element ref="ns4:MediaServiceLocation" minOccurs="0"/>
                <xsd:element ref="ns4:MediaServiceSearchPropertie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5151c1-7a5d-483e-a446-374f346a8d1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f98359-47f1-41b1-892d-7aebf642235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3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activity xmlns="f7f98359-47f1-41b1-892d-7aebf642235d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C46A5FAB-6995-4BA1-AE7E-9A87B8A21F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c5151c1-7a5d-483e-a446-374f346a8d1b"/>
    <ds:schemaRef ds:uri="f7f98359-47f1-41b1-892d-7aebf642235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96E9B32-B831-462A-BDE1-735AA552939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056EC3B-B6B0-434E-8576-A4D8575CDB4B}">
  <ds:schemaRefs>
    <ds:schemaRef ds:uri="http://schemas.microsoft.com/sharepoint/v3"/>
    <ds:schemaRef ds:uri="http://www.w3.org/XML/1998/namespace"/>
    <ds:schemaRef ds:uri="http://purl.org/dc/elements/1.1/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f7f98359-47f1-41b1-892d-7aebf642235d"/>
    <ds:schemaRef ds:uri="ec5151c1-7a5d-483e-a446-374f346a8d1b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336</Words>
  <Application>Microsoft Office PowerPoint</Application>
  <PresentationFormat>Widescreen</PresentationFormat>
  <Paragraphs>84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Century Gothic</vt:lpstr>
      <vt:lpstr>2_Office Theme</vt:lpstr>
      <vt:lpstr>Why we adopted SATRE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 Western</dc:creator>
  <cp:lastModifiedBy>Ross Stiven</cp:lastModifiedBy>
  <cp:revision>5</cp:revision>
  <dcterms:created xsi:type="dcterms:W3CDTF">2021-06-01T10:36:36Z</dcterms:created>
  <dcterms:modified xsi:type="dcterms:W3CDTF">2026-03-02T13:35:41Z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8fed035-934e-40e0-920d-a49bb0677610_Enabled">
    <vt:lpwstr>true</vt:lpwstr>
  </property>
  <property fmtid="{D5CDD505-2E9C-101B-9397-08002B2CF9AE}" pid="3" name="MSIP_Label_68fed035-934e-40e0-920d-a49bb0677610_SetDate">
    <vt:lpwstr>2021-06-01T10:36:43Z</vt:lpwstr>
  </property>
  <property fmtid="{D5CDD505-2E9C-101B-9397-08002B2CF9AE}" pid="4" name="MSIP_Label_68fed035-934e-40e0-920d-a49bb0677610_Method">
    <vt:lpwstr>Standard</vt:lpwstr>
  </property>
  <property fmtid="{D5CDD505-2E9C-101B-9397-08002B2CF9AE}" pid="5" name="MSIP_Label_68fed035-934e-40e0-920d-a49bb0677610_Name">
    <vt:lpwstr>Internal</vt:lpwstr>
  </property>
  <property fmtid="{D5CDD505-2E9C-101B-9397-08002B2CF9AE}" pid="6" name="MSIP_Label_68fed035-934e-40e0-920d-a49bb0677610_SiteId">
    <vt:lpwstr>1bea21f2-daf2-4600-bcf2-894467ed9fb0</vt:lpwstr>
  </property>
  <property fmtid="{D5CDD505-2E9C-101B-9397-08002B2CF9AE}" pid="7" name="MSIP_Label_68fed035-934e-40e0-920d-a49bb0677610_ActionId">
    <vt:lpwstr>3769b6b8-ddf6-423a-ae3b-be7ec76c8c2e</vt:lpwstr>
  </property>
  <property fmtid="{D5CDD505-2E9C-101B-9397-08002B2CF9AE}" pid="8" name="MSIP_Label_68fed035-934e-40e0-920d-a49bb0677610_ContentBits">
    <vt:lpwstr>2</vt:lpwstr>
  </property>
  <property fmtid="{D5CDD505-2E9C-101B-9397-08002B2CF9AE}" pid="9" name="Order">
    <vt:r8>5900</vt:r8>
  </property>
  <property fmtid="{D5CDD505-2E9C-101B-9397-08002B2CF9AE}" pid="10" name="xd_Signature">
    <vt:bool>false</vt:bool>
  </property>
  <property fmtid="{D5CDD505-2E9C-101B-9397-08002B2CF9AE}" pid="11" name="xd_ProgID">
    <vt:lpwstr/>
  </property>
  <property fmtid="{D5CDD505-2E9C-101B-9397-08002B2CF9AE}" pid="12" name="ComplianceAssetId">
    <vt:lpwstr/>
  </property>
  <property fmtid="{D5CDD505-2E9C-101B-9397-08002B2CF9AE}" pid="13" name="TemplateUrl">
    <vt:lpwstr/>
  </property>
  <property fmtid="{D5CDD505-2E9C-101B-9397-08002B2CF9AE}" pid="14" name="_ExtendedDescription">
    <vt:lpwstr/>
  </property>
  <property fmtid="{D5CDD505-2E9C-101B-9397-08002B2CF9AE}" pid="15" name="TriggerFlowInfo">
    <vt:lpwstr/>
  </property>
  <property fmtid="{D5CDD505-2E9C-101B-9397-08002B2CF9AE}" pid="16" name="ContentTypeId">
    <vt:lpwstr>0x0101003F42343AF3FD7945BBCE96A86073E610</vt:lpwstr>
  </property>
  <property fmtid="{D5CDD505-2E9C-101B-9397-08002B2CF9AE}" pid="17" name="MediaServiceImageTags">
    <vt:lpwstr/>
  </property>
</Properties>
</file>