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8" r:id="rId5"/>
    <p:sldMasterId id="2147483695" r:id="rId6"/>
  </p:sldMasterIdLst>
  <p:notesMasterIdLst>
    <p:notesMasterId r:id="rId27"/>
  </p:notesMasterIdLst>
  <p:sldIdLst>
    <p:sldId id="256" r:id="rId7"/>
    <p:sldId id="264" r:id="rId8"/>
    <p:sldId id="289" r:id="rId9"/>
    <p:sldId id="274" r:id="rId10"/>
    <p:sldId id="275" r:id="rId11"/>
    <p:sldId id="292" r:id="rId12"/>
    <p:sldId id="258" r:id="rId13"/>
    <p:sldId id="294" r:id="rId14"/>
    <p:sldId id="295" r:id="rId15"/>
    <p:sldId id="276" r:id="rId16"/>
    <p:sldId id="265" r:id="rId17"/>
    <p:sldId id="268" r:id="rId18"/>
    <p:sldId id="277" r:id="rId19"/>
    <p:sldId id="271" r:id="rId20"/>
    <p:sldId id="272" r:id="rId21"/>
    <p:sldId id="273" r:id="rId22"/>
    <p:sldId id="267" r:id="rId23"/>
    <p:sldId id="296" r:id="rId24"/>
    <p:sldId id="297" r:id="rId25"/>
    <p:sldId id="270"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charset="-128"/>
        <a:cs typeface="+mn-cs"/>
      </a:defRPr>
    </a:lvl1pPr>
    <a:lvl2pPr marL="4556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2pPr>
    <a:lvl3pPr marL="9128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3pPr>
    <a:lvl4pPr marL="13700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4pPr>
    <a:lvl5pPr marL="1827213" indent="1588" algn="l" rtl="0" eaLnBrk="0" fontAlgn="base" hangingPunct="0">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C04F77-D92B-3643-E2DD-84E58CDD058B}" v="171" dt="2025-06-17T07:57:18.9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52" autoAdjust="0"/>
    <p:restoredTop sz="94660"/>
  </p:normalViewPr>
  <p:slideViewPr>
    <p:cSldViewPr snapToGrid="0" snapToObjects="1">
      <p:cViewPr varScale="1">
        <p:scale>
          <a:sx n="70" d="100"/>
          <a:sy n="70" d="100"/>
        </p:scale>
        <p:origin x="1196"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Green" userId="S::elizabeth7.green@uwe.ac.uk::7456663d-0d8f-42bd-9aec-bb4d02395c09" providerId="AD" clId="Web-{88C04F77-D92B-3643-E2DD-84E58CDD058B}"/>
    <pc:docChg chg="addSld delSld modSld sldOrd">
      <pc:chgData name="Elizabeth Green" userId="S::elizabeth7.green@uwe.ac.uk::7456663d-0d8f-42bd-9aec-bb4d02395c09" providerId="AD" clId="Web-{88C04F77-D92B-3643-E2DD-84E58CDD058B}" dt="2025-06-17T07:57:18.635" v="165" actId="20577"/>
      <pc:docMkLst>
        <pc:docMk/>
      </pc:docMkLst>
      <pc:sldChg chg="modSp add">
        <pc:chgData name="Elizabeth Green" userId="S::elizabeth7.green@uwe.ac.uk::7456663d-0d8f-42bd-9aec-bb4d02395c09" providerId="AD" clId="Web-{88C04F77-D92B-3643-E2DD-84E58CDD058B}" dt="2025-06-17T07:39:49.943" v="12" actId="20577"/>
        <pc:sldMkLst>
          <pc:docMk/>
          <pc:sldMk cId="3228679702" sldId="256"/>
        </pc:sldMkLst>
        <pc:spChg chg="mod">
          <ac:chgData name="Elizabeth Green" userId="S::elizabeth7.green@uwe.ac.uk::7456663d-0d8f-42bd-9aec-bb4d02395c09" providerId="AD" clId="Web-{88C04F77-D92B-3643-E2DD-84E58CDD058B}" dt="2025-06-17T07:39:49.943" v="12" actId="20577"/>
          <ac:spMkLst>
            <pc:docMk/>
            <pc:sldMk cId="3228679702" sldId="256"/>
            <ac:spMk id="2" creationId="{8584D975-E46C-4FBD-9BFF-3391E890B713}"/>
          </ac:spMkLst>
        </pc:spChg>
        <pc:spChg chg="mod">
          <ac:chgData name="Elizabeth Green" userId="S::elizabeth7.green@uwe.ac.uk::7456663d-0d8f-42bd-9aec-bb4d02395c09" providerId="AD" clId="Web-{88C04F77-D92B-3643-E2DD-84E58CDD058B}" dt="2025-06-17T07:39:39.506" v="10" actId="20577"/>
          <ac:spMkLst>
            <pc:docMk/>
            <pc:sldMk cId="3228679702" sldId="256"/>
            <ac:spMk id="4" creationId="{26DD503E-D58C-4CF4-9AF1-A463BA5351B5}"/>
          </ac:spMkLst>
        </pc:spChg>
        <pc:spChg chg="mod">
          <ac:chgData name="Elizabeth Green" userId="S::elizabeth7.green@uwe.ac.uk::7456663d-0d8f-42bd-9aec-bb4d02395c09" providerId="AD" clId="Web-{88C04F77-D92B-3643-E2DD-84E58CDD058B}" dt="2025-06-17T07:39:42.740" v="11" actId="20577"/>
          <ac:spMkLst>
            <pc:docMk/>
            <pc:sldMk cId="3228679702" sldId="256"/>
            <ac:spMk id="6" creationId="{D54F8BEE-7710-42A4-AA6A-772F79F04529}"/>
          </ac:spMkLst>
        </pc:spChg>
      </pc:sldChg>
      <pc:sldChg chg="add">
        <pc:chgData name="Elizabeth Green" userId="S::elizabeth7.green@uwe.ac.uk::7456663d-0d8f-42bd-9aec-bb4d02395c09" providerId="AD" clId="Web-{88C04F77-D92B-3643-E2DD-84E58CDD058B}" dt="2025-06-17T07:40:46.179" v="15"/>
        <pc:sldMkLst>
          <pc:docMk/>
          <pc:sldMk cId="2440229913" sldId="258"/>
        </pc:sldMkLst>
      </pc:sldChg>
      <pc:sldChg chg="add del">
        <pc:chgData name="Elizabeth Green" userId="S::elizabeth7.green@uwe.ac.uk::7456663d-0d8f-42bd-9aec-bb4d02395c09" providerId="AD" clId="Web-{88C04F77-D92B-3643-E2DD-84E58CDD058B}" dt="2025-06-17T07:40:02.397" v="13"/>
        <pc:sldMkLst>
          <pc:docMk/>
          <pc:sldMk cId="3245352648" sldId="260"/>
        </pc:sldMkLst>
      </pc:sldChg>
      <pc:sldChg chg="del">
        <pc:chgData name="Elizabeth Green" userId="S::elizabeth7.green@uwe.ac.uk::7456663d-0d8f-42bd-9aec-bb4d02395c09" providerId="AD" clId="Web-{88C04F77-D92B-3643-E2DD-84E58CDD058B}" dt="2025-06-17T07:39:29.974" v="4"/>
        <pc:sldMkLst>
          <pc:docMk/>
          <pc:sldMk cId="3162245588" sldId="263"/>
        </pc:sldMkLst>
      </pc:sldChg>
      <pc:sldChg chg="ord">
        <pc:chgData name="Elizabeth Green" userId="S::elizabeth7.green@uwe.ac.uk::7456663d-0d8f-42bd-9aec-bb4d02395c09" providerId="AD" clId="Web-{88C04F77-D92B-3643-E2DD-84E58CDD058B}" dt="2025-06-17T07:39:27.505" v="3"/>
        <pc:sldMkLst>
          <pc:docMk/>
          <pc:sldMk cId="3799105143" sldId="264"/>
        </pc:sldMkLst>
      </pc:sldChg>
      <pc:sldChg chg="del ord">
        <pc:chgData name="Elizabeth Green" userId="S::elizabeth7.green@uwe.ac.uk::7456663d-0d8f-42bd-9aec-bb4d02395c09" providerId="AD" clId="Web-{88C04F77-D92B-3643-E2DD-84E58CDD058B}" dt="2025-06-17T07:54:17.100" v="152"/>
        <pc:sldMkLst>
          <pc:docMk/>
          <pc:sldMk cId="1242112159" sldId="269"/>
        </pc:sldMkLst>
      </pc:sldChg>
      <pc:sldChg chg="modSp add">
        <pc:chgData name="Elizabeth Green" userId="S::elizabeth7.green@uwe.ac.uk::7456663d-0d8f-42bd-9aec-bb4d02395c09" providerId="AD" clId="Web-{88C04F77-D92B-3643-E2DD-84E58CDD058B}" dt="2025-06-17T07:42:22.977" v="17" actId="20577"/>
        <pc:sldMkLst>
          <pc:docMk/>
          <pc:sldMk cId="389672928" sldId="289"/>
        </pc:sldMkLst>
        <pc:spChg chg="mod">
          <ac:chgData name="Elizabeth Green" userId="S::elizabeth7.green@uwe.ac.uk::7456663d-0d8f-42bd-9aec-bb4d02395c09" providerId="AD" clId="Web-{88C04F77-D92B-3643-E2DD-84E58CDD058B}" dt="2025-06-17T07:42:22.977" v="17" actId="20577"/>
          <ac:spMkLst>
            <pc:docMk/>
            <pc:sldMk cId="389672928" sldId="289"/>
            <ac:spMk id="3" creationId="{4336BCFF-34E9-B9A0-9C7F-58280E065763}"/>
          </ac:spMkLst>
        </pc:spChg>
      </pc:sldChg>
      <pc:sldChg chg="add">
        <pc:chgData name="Elizabeth Green" userId="S::elizabeth7.green@uwe.ac.uk::7456663d-0d8f-42bd-9aec-bb4d02395c09" providerId="AD" clId="Web-{88C04F77-D92B-3643-E2DD-84E58CDD058B}" dt="2025-06-17T07:40:46.163" v="14"/>
        <pc:sldMkLst>
          <pc:docMk/>
          <pc:sldMk cId="1623595523" sldId="292"/>
        </pc:sldMkLst>
      </pc:sldChg>
      <pc:sldChg chg="add">
        <pc:chgData name="Elizabeth Green" userId="S::elizabeth7.green@uwe.ac.uk::7456663d-0d8f-42bd-9aec-bb4d02395c09" providerId="AD" clId="Web-{88C04F77-D92B-3643-E2DD-84E58CDD058B}" dt="2025-06-17T07:40:46.210" v="16"/>
        <pc:sldMkLst>
          <pc:docMk/>
          <pc:sldMk cId="807408056" sldId="294"/>
        </pc:sldMkLst>
      </pc:sldChg>
      <pc:sldChg chg="modSp add replId">
        <pc:chgData name="Elizabeth Green" userId="S::elizabeth7.green@uwe.ac.uk::7456663d-0d8f-42bd-9aec-bb4d02395c09" providerId="AD" clId="Web-{88C04F77-D92B-3643-E2DD-84E58CDD058B}" dt="2025-06-17T07:42:54.134" v="20" actId="20577"/>
        <pc:sldMkLst>
          <pc:docMk/>
          <pc:sldMk cId="3155803353" sldId="295"/>
        </pc:sldMkLst>
        <pc:spChg chg="mod">
          <ac:chgData name="Elizabeth Green" userId="S::elizabeth7.green@uwe.ac.uk::7456663d-0d8f-42bd-9aec-bb4d02395c09" providerId="AD" clId="Web-{88C04F77-D92B-3643-E2DD-84E58CDD058B}" dt="2025-06-17T07:42:54.134" v="20" actId="20577"/>
          <ac:spMkLst>
            <pc:docMk/>
            <pc:sldMk cId="3155803353" sldId="295"/>
            <ac:spMk id="3" creationId="{6D687F7C-1476-C907-CE90-9BF0F68FD4AD}"/>
          </ac:spMkLst>
        </pc:spChg>
      </pc:sldChg>
      <pc:sldChg chg="modSp new">
        <pc:chgData name="Elizabeth Green" userId="S::elizabeth7.green@uwe.ac.uk::7456663d-0d8f-42bd-9aec-bb4d02395c09" providerId="AD" clId="Web-{88C04F77-D92B-3643-E2DD-84E58CDD058B}" dt="2025-06-17T07:55:49.039" v="155" actId="20577"/>
        <pc:sldMkLst>
          <pc:docMk/>
          <pc:sldMk cId="3862505624" sldId="296"/>
        </pc:sldMkLst>
        <pc:spChg chg="mod">
          <ac:chgData name="Elizabeth Green" userId="S::elizabeth7.green@uwe.ac.uk::7456663d-0d8f-42bd-9aec-bb4d02395c09" providerId="AD" clId="Web-{88C04F77-D92B-3643-E2DD-84E58CDD058B}" dt="2025-06-17T07:53:50.834" v="149" actId="1076"/>
          <ac:spMkLst>
            <pc:docMk/>
            <pc:sldMk cId="3862505624" sldId="296"/>
            <ac:spMk id="2" creationId="{C697BDB2-AE30-1B14-6520-76366FA0666D}"/>
          </ac:spMkLst>
        </pc:spChg>
        <pc:spChg chg="mod">
          <ac:chgData name="Elizabeth Green" userId="S::elizabeth7.green@uwe.ac.uk::7456663d-0d8f-42bd-9aec-bb4d02395c09" providerId="AD" clId="Web-{88C04F77-D92B-3643-E2DD-84E58CDD058B}" dt="2025-06-17T07:55:49.039" v="155" actId="20577"/>
          <ac:spMkLst>
            <pc:docMk/>
            <pc:sldMk cId="3862505624" sldId="296"/>
            <ac:spMk id="3" creationId="{5377379F-74E1-F0AD-5ACB-1FC2533A7E7B}"/>
          </ac:spMkLst>
        </pc:spChg>
      </pc:sldChg>
      <pc:sldChg chg="modSp new">
        <pc:chgData name="Elizabeth Green" userId="S::elizabeth7.green@uwe.ac.uk::7456663d-0d8f-42bd-9aec-bb4d02395c09" providerId="AD" clId="Web-{88C04F77-D92B-3643-E2DD-84E58CDD058B}" dt="2025-06-17T07:57:18.635" v="165" actId="20577"/>
        <pc:sldMkLst>
          <pc:docMk/>
          <pc:sldMk cId="3015581963" sldId="297"/>
        </pc:sldMkLst>
        <pc:spChg chg="mod">
          <ac:chgData name="Elizabeth Green" userId="S::elizabeth7.green@uwe.ac.uk::7456663d-0d8f-42bd-9aec-bb4d02395c09" providerId="AD" clId="Web-{88C04F77-D92B-3643-E2DD-84E58CDD058B}" dt="2025-06-17T07:56:43.306" v="159" actId="20577"/>
          <ac:spMkLst>
            <pc:docMk/>
            <pc:sldMk cId="3015581963" sldId="297"/>
            <ac:spMk id="2" creationId="{2CC4507B-8EAE-660A-C128-56ABD97AD6AB}"/>
          </ac:spMkLst>
        </pc:spChg>
        <pc:spChg chg="mod">
          <ac:chgData name="Elizabeth Green" userId="S::elizabeth7.green@uwe.ac.uk::7456663d-0d8f-42bd-9aec-bb4d02395c09" providerId="AD" clId="Web-{88C04F77-D92B-3643-E2DD-84E58CDD058B}" dt="2025-06-17T07:57:18.635" v="165" actId="20577"/>
          <ac:spMkLst>
            <pc:docMk/>
            <pc:sldMk cId="3015581963" sldId="297"/>
            <ac:spMk id="3" creationId="{A4E857DA-CA54-B9B3-5BF7-0101ADA0DE70}"/>
          </ac:spMkLst>
        </pc:spChg>
      </pc:sldChg>
      <pc:sldMasterChg chg="addSldLayout">
        <pc:chgData name="Elizabeth Green" userId="S::elizabeth7.green@uwe.ac.uk::7456663d-0d8f-42bd-9aec-bb4d02395c09" providerId="AD" clId="Web-{88C04F77-D92B-3643-E2DD-84E58CDD058B}" dt="2025-06-17T07:39:18.583" v="1"/>
        <pc:sldMasterMkLst>
          <pc:docMk/>
          <pc:sldMasterMk cId="2532580581" sldId="2147483660"/>
        </pc:sldMasterMkLst>
        <pc:sldLayoutChg chg="add replId">
          <pc:chgData name="Elizabeth Green" userId="S::elizabeth7.green@uwe.ac.uk::7456663d-0d8f-42bd-9aec-bb4d02395c09" providerId="AD" clId="Web-{88C04F77-D92B-3643-E2DD-84E58CDD058B}" dt="2025-06-17T07:39:18.568" v="0"/>
          <pc:sldLayoutMkLst>
            <pc:docMk/>
            <pc:sldMasterMk cId="2532580581" sldId="2147483660"/>
            <pc:sldLayoutMk cId="3718773111" sldId="2147483707"/>
          </pc:sldLayoutMkLst>
        </pc:sldLayoutChg>
        <pc:sldLayoutChg chg="add">
          <pc:chgData name="Elizabeth Green" userId="S::elizabeth7.green@uwe.ac.uk::7456663d-0d8f-42bd-9aec-bb4d02395c09" providerId="AD" clId="Web-{88C04F77-D92B-3643-E2DD-84E58CDD058B}" dt="2025-06-17T07:39:18.583" v="1"/>
          <pc:sldLayoutMkLst>
            <pc:docMk/>
            <pc:sldMasterMk cId="2532580581" sldId="2147483660"/>
            <pc:sldLayoutMk cId="4197737394" sldId="2147483708"/>
          </pc:sldLayoutMkLst>
        </pc:sldLayoutChg>
      </pc:sldMasterChg>
      <pc:sldMasterChg chg="addSldLayout">
        <pc:chgData name="Elizabeth Green" userId="S::elizabeth7.green@uwe.ac.uk::7456663d-0d8f-42bd-9aec-bb4d02395c09" providerId="AD" clId="Web-{88C04F77-D92B-3643-E2DD-84E58CDD058B}" dt="2025-06-17T07:40:46.179" v="15"/>
        <pc:sldMasterMkLst>
          <pc:docMk/>
          <pc:sldMasterMk cId="3673522129" sldId="2147483695"/>
        </pc:sldMasterMkLst>
        <pc:sldLayoutChg chg="add replId">
          <pc:chgData name="Elizabeth Green" userId="S::elizabeth7.green@uwe.ac.uk::7456663d-0d8f-42bd-9aec-bb4d02395c09" providerId="AD" clId="Web-{88C04F77-D92B-3643-E2DD-84E58CDD058B}" dt="2025-06-17T07:40:46.163" v="14"/>
          <pc:sldLayoutMkLst>
            <pc:docMk/>
            <pc:sldMasterMk cId="3673522129" sldId="2147483695"/>
            <pc:sldLayoutMk cId="751887433" sldId="2147483709"/>
          </pc:sldLayoutMkLst>
        </pc:sldLayoutChg>
        <pc:sldLayoutChg chg="add">
          <pc:chgData name="Elizabeth Green" userId="S::elizabeth7.green@uwe.ac.uk::7456663d-0d8f-42bd-9aec-bb4d02395c09" providerId="AD" clId="Web-{88C04F77-D92B-3643-E2DD-84E58CDD058B}" dt="2025-06-17T07:40:46.179" v="15"/>
          <pc:sldLayoutMkLst>
            <pc:docMk/>
            <pc:sldMasterMk cId="3673522129" sldId="2147483695"/>
            <pc:sldLayoutMk cId="1818901132" sldId="2147483710"/>
          </pc:sldLayoutMkLst>
        </pc:sldLayoutChg>
      </pc:sldMasterChg>
    </pc:docChg>
  </pc:docChgLst>
  <pc:docChgLst>
    <pc:chgData name="Hilary Lowe" userId="be2333af-7619-43f2-a0ca-218ae5b63126" providerId="ADAL" clId="{0E1D1A1F-FC04-4137-8541-BDDB28A895A6}"/>
    <pc:docChg chg="undo custSel addSld delSld modSld sldOrd">
      <pc:chgData name="Hilary Lowe" userId="be2333af-7619-43f2-a0ca-218ae5b63126" providerId="ADAL" clId="{0E1D1A1F-FC04-4137-8541-BDDB28A895A6}" dt="2025-06-02T15:50:29.052" v="1411" actId="20577"/>
      <pc:docMkLst>
        <pc:docMk/>
      </pc:docMkLst>
      <pc:sldChg chg="modSp mod">
        <pc:chgData name="Hilary Lowe" userId="be2333af-7619-43f2-a0ca-218ae5b63126" providerId="ADAL" clId="{0E1D1A1F-FC04-4137-8541-BDDB28A895A6}" dt="2025-05-29T11:20:47.913" v="10" actId="403"/>
        <pc:sldMkLst>
          <pc:docMk/>
          <pc:sldMk cId="3162245588" sldId="263"/>
        </pc:sldMkLst>
        <pc:spChg chg="mod">
          <ac:chgData name="Hilary Lowe" userId="be2333af-7619-43f2-a0ca-218ae5b63126" providerId="ADAL" clId="{0E1D1A1F-FC04-4137-8541-BDDB28A895A6}" dt="2025-05-29T11:20:47.913" v="10" actId="403"/>
          <ac:spMkLst>
            <pc:docMk/>
            <pc:sldMk cId="3162245588" sldId="263"/>
            <ac:spMk id="10" creationId="{74071ED0-16CA-4CE8-CCE0-A3ED003775F2}"/>
          </ac:spMkLst>
        </pc:spChg>
      </pc:sldChg>
      <pc:sldChg chg="modSp mod">
        <pc:chgData name="Hilary Lowe" userId="be2333af-7619-43f2-a0ca-218ae5b63126" providerId="ADAL" clId="{0E1D1A1F-FC04-4137-8541-BDDB28A895A6}" dt="2025-05-29T11:25:47.491" v="186" actId="21"/>
        <pc:sldMkLst>
          <pc:docMk/>
          <pc:sldMk cId="3799105143" sldId="264"/>
        </pc:sldMkLst>
        <pc:spChg chg="mod">
          <ac:chgData name="Hilary Lowe" userId="be2333af-7619-43f2-a0ca-218ae5b63126" providerId="ADAL" clId="{0E1D1A1F-FC04-4137-8541-BDDB28A895A6}" dt="2025-05-29T11:21:46.992" v="54" actId="20577"/>
          <ac:spMkLst>
            <pc:docMk/>
            <pc:sldMk cId="3799105143" sldId="264"/>
            <ac:spMk id="2" creationId="{6DFD2844-BE2D-A71C-C4C4-FC909766CC84}"/>
          </ac:spMkLst>
        </pc:spChg>
        <pc:spChg chg="mod">
          <ac:chgData name="Hilary Lowe" userId="be2333af-7619-43f2-a0ca-218ae5b63126" providerId="ADAL" clId="{0E1D1A1F-FC04-4137-8541-BDDB28A895A6}" dt="2025-05-29T11:25:47.491" v="186" actId="21"/>
          <ac:spMkLst>
            <pc:docMk/>
            <pc:sldMk cId="3799105143" sldId="264"/>
            <ac:spMk id="3" creationId="{50B467F7-7BB1-33C4-EDDD-6DFFC2AA2130}"/>
          </ac:spMkLst>
        </pc:spChg>
      </pc:sldChg>
      <pc:sldChg chg="modSp mod">
        <pc:chgData name="Hilary Lowe" userId="be2333af-7619-43f2-a0ca-218ae5b63126" providerId="ADAL" clId="{0E1D1A1F-FC04-4137-8541-BDDB28A895A6}" dt="2025-05-29T12:17:24.214" v="1025" actId="20577"/>
        <pc:sldMkLst>
          <pc:docMk/>
          <pc:sldMk cId="336942314" sldId="265"/>
        </pc:sldMkLst>
        <pc:spChg chg="mod">
          <ac:chgData name="Hilary Lowe" userId="be2333af-7619-43f2-a0ca-218ae5b63126" providerId="ADAL" clId="{0E1D1A1F-FC04-4137-8541-BDDB28A895A6}" dt="2025-05-29T12:16:59.479" v="1018" actId="108"/>
          <ac:spMkLst>
            <pc:docMk/>
            <pc:sldMk cId="336942314" sldId="265"/>
            <ac:spMk id="2" creationId="{84425457-DFD8-9F69-BE15-157DB51FEEBB}"/>
          </ac:spMkLst>
        </pc:spChg>
        <pc:spChg chg="mod">
          <ac:chgData name="Hilary Lowe" userId="be2333af-7619-43f2-a0ca-218ae5b63126" providerId="ADAL" clId="{0E1D1A1F-FC04-4137-8541-BDDB28A895A6}" dt="2025-05-29T12:17:24.214" v="1025" actId="20577"/>
          <ac:spMkLst>
            <pc:docMk/>
            <pc:sldMk cId="336942314" sldId="265"/>
            <ac:spMk id="3" creationId="{572738E1-1DDD-25A3-8371-D8A44B7F9BA1}"/>
          </ac:spMkLst>
        </pc:spChg>
      </pc:sldChg>
      <pc:sldChg chg="modSp mod">
        <pc:chgData name="Hilary Lowe" userId="be2333af-7619-43f2-a0ca-218ae5b63126" providerId="ADAL" clId="{0E1D1A1F-FC04-4137-8541-BDDB28A895A6}" dt="2025-06-02T15:50:29.052" v="1411" actId="20577"/>
        <pc:sldMkLst>
          <pc:docMk/>
          <pc:sldMk cId="3860306490" sldId="267"/>
        </pc:sldMkLst>
        <pc:spChg chg="mod">
          <ac:chgData name="Hilary Lowe" userId="be2333af-7619-43f2-a0ca-218ae5b63126" providerId="ADAL" clId="{0E1D1A1F-FC04-4137-8541-BDDB28A895A6}" dt="2025-06-02T15:50:29.052" v="1411" actId="20577"/>
          <ac:spMkLst>
            <pc:docMk/>
            <pc:sldMk cId="3860306490" sldId="267"/>
            <ac:spMk id="3" creationId="{378DDDB0-A5AB-EE99-5392-6A02C830D8EE}"/>
          </ac:spMkLst>
        </pc:spChg>
      </pc:sldChg>
      <pc:sldChg chg="modSp mod ord">
        <pc:chgData name="Hilary Lowe" userId="be2333af-7619-43f2-a0ca-218ae5b63126" providerId="ADAL" clId="{0E1D1A1F-FC04-4137-8541-BDDB28A895A6}" dt="2025-05-29T11:58:09.783" v="830" actId="14100"/>
        <pc:sldMkLst>
          <pc:docMk/>
          <pc:sldMk cId="4074249375" sldId="268"/>
        </pc:sldMkLst>
        <pc:spChg chg="mod">
          <ac:chgData name="Hilary Lowe" userId="be2333af-7619-43f2-a0ca-218ae5b63126" providerId="ADAL" clId="{0E1D1A1F-FC04-4137-8541-BDDB28A895A6}" dt="2025-05-29T11:58:06.082" v="829" actId="14100"/>
          <ac:spMkLst>
            <pc:docMk/>
            <pc:sldMk cId="4074249375" sldId="268"/>
            <ac:spMk id="2" creationId="{751F6C30-1312-F236-A008-DBCD7CD92E63}"/>
          </ac:spMkLst>
        </pc:spChg>
        <pc:spChg chg="mod">
          <ac:chgData name="Hilary Lowe" userId="be2333af-7619-43f2-a0ca-218ae5b63126" providerId="ADAL" clId="{0E1D1A1F-FC04-4137-8541-BDDB28A895A6}" dt="2025-05-29T11:58:09.783" v="830" actId="14100"/>
          <ac:spMkLst>
            <pc:docMk/>
            <pc:sldMk cId="4074249375" sldId="268"/>
            <ac:spMk id="3" creationId="{8DE41508-C856-8EE5-B80C-C62DA710F931}"/>
          </ac:spMkLst>
        </pc:spChg>
      </pc:sldChg>
      <pc:sldChg chg="modSp mod">
        <pc:chgData name="Hilary Lowe" userId="be2333af-7619-43f2-a0ca-218ae5b63126" providerId="ADAL" clId="{0E1D1A1F-FC04-4137-8541-BDDB28A895A6}" dt="2025-06-02T15:49:51.024" v="1337" actId="20577"/>
        <pc:sldMkLst>
          <pc:docMk/>
          <pc:sldMk cId="1242112159" sldId="269"/>
        </pc:sldMkLst>
        <pc:spChg chg="mod">
          <ac:chgData name="Hilary Lowe" userId="be2333af-7619-43f2-a0ca-218ae5b63126" providerId="ADAL" clId="{0E1D1A1F-FC04-4137-8541-BDDB28A895A6}" dt="2025-06-02T15:49:51.024" v="1337" actId="20577"/>
          <ac:spMkLst>
            <pc:docMk/>
            <pc:sldMk cId="1242112159" sldId="269"/>
            <ac:spMk id="3" creationId="{0C093110-3A6F-52DF-5B9C-225C3C6C7B63}"/>
          </ac:spMkLst>
        </pc:spChg>
      </pc:sldChg>
      <pc:sldChg chg="modSp mod">
        <pc:chgData name="Hilary Lowe" userId="be2333af-7619-43f2-a0ca-218ae5b63126" providerId="ADAL" clId="{0E1D1A1F-FC04-4137-8541-BDDB28A895A6}" dt="2025-05-29T11:56:47.670" v="803" actId="21"/>
        <pc:sldMkLst>
          <pc:docMk/>
          <pc:sldMk cId="4123060715" sldId="271"/>
        </pc:sldMkLst>
        <pc:spChg chg="mod">
          <ac:chgData name="Hilary Lowe" userId="be2333af-7619-43f2-a0ca-218ae5b63126" providerId="ADAL" clId="{0E1D1A1F-FC04-4137-8541-BDDB28A895A6}" dt="2025-05-29T11:56:47.670" v="803" actId="21"/>
          <ac:spMkLst>
            <pc:docMk/>
            <pc:sldMk cId="4123060715" sldId="271"/>
            <ac:spMk id="3" creationId="{920CADF3-7CB1-7742-ABBC-32E3AF3B4B2E}"/>
          </ac:spMkLst>
        </pc:spChg>
      </pc:sldChg>
      <pc:sldChg chg="addSp delSp modSp new mod modClrScheme chgLayout">
        <pc:chgData name="Hilary Lowe" userId="be2333af-7619-43f2-a0ca-218ae5b63126" providerId="ADAL" clId="{0E1D1A1F-FC04-4137-8541-BDDB28A895A6}" dt="2025-06-02T15:46:53.724" v="1173" actId="14100"/>
        <pc:sldMkLst>
          <pc:docMk/>
          <pc:sldMk cId="4204881118" sldId="274"/>
        </pc:sldMkLst>
        <pc:spChg chg="mod ord">
          <ac:chgData name="Hilary Lowe" userId="be2333af-7619-43f2-a0ca-218ae5b63126" providerId="ADAL" clId="{0E1D1A1F-FC04-4137-8541-BDDB28A895A6}" dt="2025-05-29T12:20:11.901" v="1143" actId="14100"/>
          <ac:spMkLst>
            <pc:docMk/>
            <pc:sldMk cId="4204881118" sldId="274"/>
            <ac:spMk id="3" creationId="{234C9160-87AD-52A0-07FE-4BFF1F873291}"/>
          </ac:spMkLst>
        </pc:spChg>
        <pc:spChg chg="add mod ord">
          <ac:chgData name="Hilary Lowe" userId="be2333af-7619-43f2-a0ca-218ae5b63126" providerId="ADAL" clId="{0E1D1A1F-FC04-4137-8541-BDDB28A895A6}" dt="2025-06-02T15:46:53.724" v="1173" actId="14100"/>
          <ac:spMkLst>
            <pc:docMk/>
            <pc:sldMk cId="4204881118" sldId="274"/>
            <ac:spMk id="4" creationId="{BBE54993-B03B-5333-1CC8-02F4B8B62FDB}"/>
          </ac:spMkLst>
        </pc:spChg>
      </pc:sldChg>
      <pc:sldChg chg="addSp delSp modSp new mod setBg modClrScheme chgLayout">
        <pc:chgData name="Hilary Lowe" userId="be2333af-7619-43f2-a0ca-218ae5b63126" providerId="ADAL" clId="{0E1D1A1F-FC04-4137-8541-BDDB28A895A6}" dt="2025-05-29T11:32:43.866" v="287" actId="20577"/>
        <pc:sldMkLst>
          <pc:docMk/>
          <pc:sldMk cId="4222399914" sldId="275"/>
        </pc:sldMkLst>
        <pc:spChg chg="add mod ord">
          <ac:chgData name="Hilary Lowe" userId="be2333af-7619-43f2-a0ca-218ae5b63126" providerId="ADAL" clId="{0E1D1A1F-FC04-4137-8541-BDDB28A895A6}" dt="2025-05-29T11:31:50.980" v="238" actId="20577"/>
          <ac:spMkLst>
            <pc:docMk/>
            <pc:sldMk cId="4222399914" sldId="275"/>
            <ac:spMk id="4" creationId="{6D984ABD-4479-05D3-6FC3-D743B1F8A754}"/>
          </ac:spMkLst>
        </pc:spChg>
        <pc:spChg chg="add mod ord">
          <ac:chgData name="Hilary Lowe" userId="be2333af-7619-43f2-a0ca-218ae5b63126" providerId="ADAL" clId="{0E1D1A1F-FC04-4137-8541-BDDB28A895A6}" dt="2025-05-29T11:32:43.866" v="287" actId="20577"/>
          <ac:spMkLst>
            <pc:docMk/>
            <pc:sldMk cId="4222399914" sldId="275"/>
            <ac:spMk id="6" creationId="{6AA3F83A-2F89-1D5D-D06F-8C900F01BFF9}"/>
          </ac:spMkLst>
        </pc:spChg>
        <pc:spChg chg="add">
          <ac:chgData name="Hilary Lowe" userId="be2333af-7619-43f2-a0ca-218ae5b63126" providerId="ADAL" clId="{0E1D1A1F-FC04-4137-8541-BDDB28A895A6}" dt="2025-05-29T11:30:24.292" v="221" actId="26606"/>
          <ac:spMkLst>
            <pc:docMk/>
            <pc:sldMk cId="4222399914" sldId="275"/>
            <ac:spMk id="12" creationId="{7FEAE179-C525-48F3-AD47-0E9E2B6F2E2E}"/>
          </ac:spMkLst>
        </pc:spChg>
        <pc:spChg chg="add">
          <ac:chgData name="Hilary Lowe" userId="be2333af-7619-43f2-a0ca-218ae5b63126" providerId="ADAL" clId="{0E1D1A1F-FC04-4137-8541-BDDB28A895A6}" dt="2025-05-29T11:30:24.292" v="221" actId="26606"/>
          <ac:spMkLst>
            <pc:docMk/>
            <pc:sldMk cId="4222399914" sldId="275"/>
            <ac:spMk id="14" creationId="{95C8260E-968F-44E8-A823-ABB431311926}"/>
          </ac:spMkLst>
        </pc:spChg>
        <pc:spChg chg="add">
          <ac:chgData name="Hilary Lowe" userId="be2333af-7619-43f2-a0ca-218ae5b63126" providerId="ADAL" clId="{0E1D1A1F-FC04-4137-8541-BDDB28A895A6}" dt="2025-05-29T11:30:24.292" v="221" actId="26606"/>
          <ac:spMkLst>
            <pc:docMk/>
            <pc:sldMk cId="4222399914" sldId="275"/>
            <ac:spMk id="16" creationId="{2C1BBA94-3F40-40AA-8BB9-E69E25E537C1}"/>
          </ac:spMkLst>
        </pc:spChg>
        <pc:spChg chg="add">
          <ac:chgData name="Hilary Lowe" userId="be2333af-7619-43f2-a0ca-218ae5b63126" providerId="ADAL" clId="{0E1D1A1F-FC04-4137-8541-BDDB28A895A6}" dt="2025-05-29T11:30:24.292" v="221" actId="26606"/>
          <ac:spMkLst>
            <pc:docMk/>
            <pc:sldMk cId="4222399914" sldId="275"/>
            <ac:spMk id="18" creationId="{FE43805F-24A6-46A4-B19B-54F28347355C}"/>
          </ac:spMkLst>
        </pc:spChg>
        <pc:picChg chg="add mod">
          <ac:chgData name="Hilary Lowe" userId="be2333af-7619-43f2-a0ca-218ae5b63126" providerId="ADAL" clId="{0E1D1A1F-FC04-4137-8541-BDDB28A895A6}" dt="2025-05-29T11:30:24.292" v="221" actId="26606"/>
          <ac:picMkLst>
            <pc:docMk/>
            <pc:sldMk cId="4222399914" sldId="275"/>
            <ac:picMk id="7" creationId="{43367469-EA84-AD3D-AEB4-8D78D9BB8DD7}"/>
          </ac:picMkLst>
        </pc:picChg>
      </pc:sldChg>
      <pc:sldChg chg="modSp new mod">
        <pc:chgData name="Hilary Lowe" userId="be2333af-7619-43f2-a0ca-218ae5b63126" providerId="ADAL" clId="{0E1D1A1F-FC04-4137-8541-BDDB28A895A6}" dt="2025-05-29T11:42:44.703" v="625" actId="108"/>
        <pc:sldMkLst>
          <pc:docMk/>
          <pc:sldMk cId="409926211" sldId="276"/>
        </pc:sldMkLst>
        <pc:spChg chg="mod">
          <ac:chgData name="Hilary Lowe" userId="be2333af-7619-43f2-a0ca-218ae5b63126" providerId="ADAL" clId="{0E1D1A1F-FC04-4137-8541-BDDB28A895A6}" dt="2025-05-29T11:42:44.703" v="625" actId="108"/>
          <ac:spMkLst>
            <pc:docMk/>
            <pc:sldMk cId="409926211" sldId="276"/>
            <ac:spMk id="2" creationId="{ACD6A2A4-9A3A-F609-1378-C38ABA4D0BA9}"/>
          </ac:spMkLst>
        </pc:spChg>
        <pc:spChg chg="mod">
          <ac:chgData name="Hilary Lowe" userId="be2333af-7619-43f2-a0ca-218ae5b63126" providerId="ADAL" clId="{0E1D1A1F-FC04-4137-8541-BDDB28A895A6}" dt="2025-05-29T11:41:55.236" v="608" actId="20577"/>
          <ac:spMkLst>
            <pc:docMk/>
            <pc:sldMk cId="409926211" sldId="276"/>
            <ac:spMk id="3" creationId="{CA6675F8-A4E0-9D6F-E6FD-B55ADED86668}"/>
          </ac:spMkLst>
        </pc:spChg>
      </pc:sldChg>
      <pc:sldChg chg="modSp new mod">
        <pc:chgData name="Hilary Lowe" userId="be2333af-7619-43f2-a0ca-218ae5b63126" providerId="ADAL" clId="{0E1D1A1F-FC04-4137-8541-BDDB28A895A6}" dt="2025-05-29T11:58:34.337" v="853" actId="20577"/>
        <pc:sldMkLst>
          <pc:docMk/>
          <pc:sldMk cId="1378311750" sldId="277"/>
        </pc:sldMkLst>
        <pc:spChg chg="mod">
          <ac:chgData name="Hilary Lowe" userId="be2333af-7619-43f2-a0ca-218ae5b63126" providerId="ADAL" clId="{0E1D1A1F-FC04-4137-8541-BDDB28A895A6}" dt="2025-05-29T11:56:39.850" v="802" actId="20577"/>
          <ac:spMkLst>
            <pc:docMk/>
            <pc:sldMk cId="1378311750" sldId="277"/>
            <ac:spMk id="2" creationId="{A1350FE9-7F50-32A5-AD11-FD15A56E1123}"/>
          </ac:spMkLst>
        </pc:spChg>
        <pc:spChg chg="mod">
          <ac:chgData name="Hilary Lowe" userId="be2333af-7619-43f2-a0ca-218ae5b63126" providerId="ADAL" clId="{0E1D1A1F-FC04-4137-8541-BDDB28A895A6}" dt="2025-05-29T11:58:34.337" v="853" actId="20577"/>
          <ac:spMkLst>
            <pc:docMk/>
            <pc:sldMk cId="1378311750" sldId="277"/>
            <ac:spMk id="3" creationId="{229CEE3F-20D7-EB60-65D2-5A71E1ACCA58}"/>
          </ac:spMkLst>
        </pc:spChg>
      </pc:sldChg>
      <pc:sldChg chg="addSp delSp modSp new del mod modClrScheme chgLayout">
        <pc:chgData name="Hilary Lowe" userId="be2333af-7619-43f2-a0ca-218ae5b63126" providerId="ADAL" clId="{0E1D1A1F-FC04-4137-8541-BDDB28A895A6}" dt="2025-05-29T11:53:52.113" v="635" actId="2696"/>
        <pc:sldMkLst>
          <pc:docMk/>
          <pc:sldMk cId="3596308356" sldId="27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es-green\Documents\FD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cap="none" spc="20" baseline="0">
                <a:solidFill>
                  <a:schemeClr val="tx1">
                    <a:lumMod val="50000"/>
                    <a:lumOff val="50000"/>
                  </a:schemeClr>
                </a:solidFill>
                <a:latin typeface="+mn-lt"/>
                <a:ea typeface="+mn-ea"/>
                <a:cs typeface="+mn-cs"/>
              </a:defRPr>
            </a:pPr>
            <a:r>
              <a:rPr lang="en-GB" sz="1800" b="1"/>
              <a:t>Output checker support staff</a:t>
            </a:r>
          </a:p>
        </c:rich>
      </c:tx>
      <c:layout>
        <c:manualLayout>
          <c:xMode val="edge"/>
          <c:yMode val="edge"/>
          <c:x val="0.57289007541360559"/>
          <c:y val="2.2588807987403904E-2"/>
        </c:manualLayout>
      </c:layout>
      <c:overlay val="0"/>
      <c:spPr>
        <a:noFill/>
        <a:ln>
          <a:noFill/>
        </a:ln>
        <a:effectLst/>
      </c:spPr>
      <c:txPr>
        <a:bodyPr rot="0" spcFirstLastPara="1" vertOverflow="ellipsis" vert="horz" wrap="square" anchor="ctr" anchorCtr="1"/>
        <a:lstStyle/>
        <a:p>
          <a:pPr>
            <a:defRPr sz="1800" b="0" i="0" u="none" strike="noStrike" kern="1200" cap="none" spc="20" baseline="0">
              <a:solidFill>
                <a:schemeClr val="tx1">
                  <a:lumMod val="50000"/>
                  <a:lumOff val="50000"/>
                </a:schemeClr>
              </a:solidFill>
              <a:latin typeface="+mn-lt"/>
              <a:ea typeface="+mn-ea"/>
              <a:cs typeface="+mn-cs"/>
            </a:defRPr>
          </a:pPr>
          <a:endParaRPr lang="en-US"/>
        </a:p>
      </c:txPr>
    </c:title>
    <c:autoTitleDeleted val="0"/>
    <c:plotArea>
      <c:layout>
        <c:manualLayout>
          <c:layoutTarget val="inner"/>
          <c:xMode val="edge"/>
          <c:yMode val="edge"/>
          <c:x val="0.18260038114851801"/>
          <c:y val="0.14094550625415755"/>
          <c:w val="0.48637769390446467"/>
          <c:h val="0.80501138289173657"/>
        </c:manualLayout>
      </c:layout>
      <c:radarChart>
        <c:radarStyle val="marker"/>
        <c:varyColors val="0"/>
        <c:ser>
          <c:idx val="0"/>
          <c:order val="0"/>
          <c:tx>
            <c:strRef>
              <c:f>Sheet1!$B$1</c:f>
              <c:strCache>
                <c:ptCount val="1"/>
                <c:pt idx="0">
                  <c:v>Generic</c:v>
                </c:pt>
              </c:strCache>
            </c:strRef>
          </c:tx>
          <c:spPr>
            <a:ln w="15875" cap="rnd">
              <a:solidFill>
                <a:schemeClr val="accent2"/>
              </a:solidFill>
              <a:round/>
            </a:ln>
            <a:effectLst>
              <a:outerShdw blurRad="40000" dist="20000" dir="5400000" rotWithShape="0">
                <a:srgbClr val="000000">
                  <a:alpha val="38000"/>
                </a:srgbClr>
              </a:outerShdw>
            </a:effectLst>
          </c:spPr>
          <c:marker>
            <c:symbol val="none"/>
          </c:marker>
          <c:cat>
            <c:strRef>
              <c:f>Sheet1!$A$2:$A$10</c:f>
              <c:strCache>
                <c:ptCount val="9"/>
                <c:pt idx="0">
                  <c:v>Systems design</c:v>
                </c:pt>
                <c:pt idx="1">
                  <c:v>Effective Communication</c:v>
                </c:pt>
                <c:pt idx="2">
                  <c:v>Governance</c:v>
                </c:pt>
                <c:pt idx="3">
                  <c:v>Risk management</c:v>
                </c:pt>
                <c:pt idx="4">
                  <c:v>Information management</c:v>
                </c:pt>
                <c:pt idx="5">
                  <c:v>Customer Service management</c:v>
                </c:pt>
                <c:pt idx="6">
                  <c:v>Audit</c:v>
                </c:pt>
                <c:pt idx="7">
                  <c:v>Quality management</c:v>
                </c:pt>
                <c:pt idx="8">
                  <c:v>Coding in Python</c:v>
                </c:pt>
              </c:strCache>
            </c:strRef>
          </c:cat>
          <c:val>
            <c:numRef>
              <c:f>Sheet1!$B$2:$B$10</c:f>
              <c:numCache>
                <c:formatCode>General</c:formatCode>
                <c:ptCount val="9"/>
                <c:pt idx="0">
                  <c:v>2</c:v>
                </c:pt>
                <c:pt idx="1">
                  <c:v>5</c:v>
                </c:pt>
                <c:pt idx="2">
                  <c:v>4</c:v>
                </c:pt>
                <c:pt idx="3">
                  <c:v>3</c:v>
                </c:pt>
                <c:pt idx="4">
                  <c:v>3</c:v>
                </c:pt>
                <c:pt idx="5">
                  <c:v>5</c:v>
                </c:pt>
                <c:pt idx="6">
                  <c:v>2</c:v>
                </c:pt>
                <c:pt idx="7">
                  <c:v>3</c:v>
                </c:pt>
                <c:pt idx="8">
                  <c:v>0</c:v>
                </c:pt>
              </c:numCache>
            </c:numRef>
          </c:val>
          <c:extLst>
            <c:ext xmlns:c16="http://schemas.microsoft.com/office/drawing/2014/chart" uri="{C3380CC4-5D6E-409C-BE32-E72D297353CC}">
              <c16:uniqueId val="{00000000-58F2-4BCE-9FE3-DA158DB2F67B}"/>
            </c:ext>
          </c:extLst>
        </c:ser>
        <c:ser>
          <c:idx val="1"/>
          <c:order val="1"/>
          <c:tx>
            <c:strRef>
              <c:f>Sheet1!$C$1</c:f>
              <c:strCache>
                <c:ptCount val="1"/>
                <c:pt idx="0">
                  <c:v>Entry level Open Safely</c:v>
                </c:pt>
              </c:strCache>
            </c:strRef>
          </c:tx>
          <c:spPr>
            <a:ln w="15875" cap="rnd">
              <a:solidFill>
                <a:schemeClr val="accent4"/>
              </a:solidFill>
              <a:round/>
            </a:ln>
            <a:effectLst>
              <a:outerShdw blurRad="40000" dist="20000" dir="5400000" rotWithShape="0">
                <a:srgbClr val="000000">
                  <a:alpha val="38000"/>
                </a:srgbClr>
              </a:outerShdw>
            </a:effectLst>
          </c:spPr>
          <c:marker>
            <c:symbol val="none"/>
          </c:marker>
          <c:cat>
            <c:strRef>
              <c:f>Sheet1!$A$2:$A$10</c:f>
              <c:strCache>
                <c:ptCount val="9"/>
                <c:pt idx="0">
                  <c:v>Systems design</c:v>
                </c:pt>
                <c:pt idx="1">
                  <c:v>Effective Communication</c:v>
                </c:pt>
                <c:pt idx="2">
                  <c:v>Governance</c:v>
                </c:pt>
                <c:pt idx="3">
                  <c:v>Risk management</c:v>
                </c:pt>
                <c:pt idx="4">
                  <c:v>Information management</c:v>
                </c:pt>
                <c:pt idx="5">
                  <c:v>Customer Service management</c:v>
                </c:pt>
                <c:pt idx="6">
                  <c:v>Audit</c:v>
                </c:pt>
                <c:pt idx="7">
                  <c:v>Quality management</c:v>
                </c:pt>
                <c:pt idx="8">
                  <c:v>Coding in Python</c:v>
                </c:pt>
              </c:strCache>
            </c:strRef>
          </c:cat>
          <c:val>
            <c:numRef>
              <c:f>Sheet1!$C$2:$C$10</c:f>
              <c:numCache>
                <c:formatCode>General</c:formatCode>
                <c:ptCount val="9"/>
                <c:pt idx="0">
                  <c:v>3</c:v>
                </c:pt>
                <c:pt idx="1">
                  <c:v>5</c:v>
                </c:pt>
                <c:pt idx="2">
                  <c:v>3</c:v>
                </c:pt>
                <c:pt idx="3">
                  <c:v>2</c:v>
                </c:pt>
                <c:pt idx="4">
                  <c:v>2</c:v>
                </c:pt>
                <c:pt idx="5">
                  <c:v>5</c:v>
                </c:pt>
                <c:pt idx="6">
                  <c:v>4</c:v>
                </c:pt>
                <c:pt idx="7">
                  <c:v>3</c:v>
                </c:pt>
                <c:pt idx="8">
                  <c:v>2</c:v>
                </c:pt>
              </c:numCache>
            </c:numRef>
          </c:val>
          <c:extLst>
            <c:ext xmlns:c16="http://schemas.microsoft.com/office/drawing/2014/chart" uri="{C3380CC4-5D6E-409C-BE32-E72D297353CC}">
              <c16:uniqueId val="{00000001-58F2-4BCE-9FE3-DA158DB2F67B}"/>
            </c:ext>
          </c:extLst>
        </c:ser>
        <c:ser>
          <c:idx val="2"/>
          <c:order val="2"/>
          <c:tx>
            <c:strRef>
              <c:f>Sheet1!$D$1</c:f>
              <c:strCache>
                <c:ptCount val="1"/>
                <c:pt idx="0">
                  <c:v>Senior Open Safely</c:v>
                </c:pt>
              </c:strCache>
            </c:strRef>
          </c:tx>
          <c:spPr>
            <a:ln w="15875" cap="rnd">
              <a:solidFill>
                <a:schemeClr val="accent6"/>
              </a:solidFill>
              <a:round/>
            </a:ln>
            <a:effectLst>
              <a:outerShdw blurRad="40000" dist="20000" dir="5400000" rotWithShape="0">
                <a:srgbClr val="000000">
                  <a:alpha val="38000"/>
                </a:srgbClr>
              </a:outerShdw>
            </a:effectLst>
          </c:spPr>
          <c:marker>
            <c:symbol val="none"/>
          </c:marker>
          <c:cat>
            <c:strRef>
              <c:f>Sheet1!$A$2:$A$10</c:f>
              <c:strCache>
                <c:ptCount val="9"/>
                <c:pt idx="0">
                  <c:v>Systems design</c:v>
                </c:pt>
                <c:pt idx="1">
                  <c:v>Effective Communication</c:v>
                </c:pt>
                <c:pt idx="2">
                  <c:v>Governance</c:v>
                </c:pt>
                <c:pt idx="3">
                  <c:v>Risk management</c:v>
                </c:pt>
                <c:pt idx="4">
                  <c:v>Information management</c:v>
                </c:pt>
                <c:pt idx="5">
                  <c:v>Customer Service management</c:v>
                </c:pt>
                <c:pt idx="6">
                  <c:v>Audit</c:v>
                </c:pt>
                <c:pt idx="7">
                  <c:v>Quality management</c:v>
                </c:pt>
                <c:pt idx="8">
                  <c:v>Coding in Python</c:v>
                </c:pt>
              </c:strCache>
            </c:strRef>
          </c:cat>
          <c:val>
            <c:numRef>
              <c:f>Sheet1!$D$2:$D$10</c:f>
              <c:numCache>
                <c:formatCode>General</c:formatCode>
                <c:ptCount val="9"/>
                <c:pt idx="0">
                  <c:v>5</c:v>
                </c:pt>
                <c:pt idx="1">
                  <c:v>6</c:v>
                </c:pt>
                <c:pt idx="2">
                  <c:v>6</c:v>
                </c:pt>
                <c:pt idx="3">
                  <c:v>4</c:v>
                </c:pt>
                <c:pt idx="4">
                  <c:v>3</c:v>
                </c:pt>
                <c:pt idx="5">
                  <c:v>6</c:v>
                </c:pt>
                <c:pt idx="6">
                  <c:v>6</c:v>
                </c:pt>
                <c:pt idx="7">
                  <c:v>5</c:v>
                </c:pt>
                <c:pt idx="8">
                  <c:v>4</c:v>
                </c:pt>
              </c:numCache>
            </c:numRef>
          </c:val>
          <c:extLst>
            <c:ext xmlns:c16="http://schemas.microsoft.com/office/drawing/2014/chart" uri="{C3380CC4-5D6E-409C-BE32-E72D297353CC}">
              <c16:uniqueId val="{00000002-58F2-4BCE-9FE3-DA158DB2F67B}"/>
            </c:ext>
          </c:extLst>
        </c:ser>
        <c:dLbls>
          <c:showLegendKey val="0"/>
          <c:showVal val="0"/>
          <c:showCatName val="0"/>
          <c:showSerName val="0"/>
          <c:showPercent val="0"/>
          <c:showBubbleSize val="0"/>
        </c:dLbls>
        <c:axId val="200442783"/>
        <c:axId val="201038303"/>
      </c:radarChart>
      <c:catAx>
        <c:axId val="200442783"/>
        <c:scaling>
          <c:orientation val="minMax"/>
        </c:scaling>
        <c:delete val="0"/>
        <c:axPos val="b"/>
        <c:numFmt formatCode="General" sourceLinked="1"/>
        <c:majorTickMark val="none"/>
        <c:minorTickMark val="none"/>
        <c:tickLblPos val="nextTo"/>
        <c:spPr>
          <a:noFill/>
          <a:ln w="25400" cap="flat" cmpd="sng" algn="ctr">
            <a:noFill/>
            <a:round/>
          </a:ln>
          <a:effectLst/>
        </c:spPr>
        <c:txPr>
          <a:bodyPr rot="-60000000" spcFirstLastPara="1" vertOverflow="ellipsis" vert="horz" wrap="square" anchor="ctr" anchorCtr="1"/>
          <a:lstStyle/>
          <a:p>
            <a:pPr>
              <a:defRPr sz="900" b="0" i="0" u="none" strike="noStrike" kern="1200" baseline="0">
                <a:solidFill>
                  <a:schemeClr val="tx1">
                    <a:lumMod val="75000"/>
                    <a:lumOff val="25000"/>
                  </a:schemeClr>
                </a:solidFill>
                <a:latin typeface="+mn-lt"/>
                <a:ea typeface="+mn-ea"/>
                <a:cs typeface="+mn-cs"/>
              </a:defRPr>
            </a:pPr>
            <a:endParaRPr lang="en-US"/>
          </a:p>
        </c:txPr>
        <c:crossAx val="201038303"/>
        <c:crosses val="autoZero"/>
        <c:auto val="1"/>
        <c:lblAlgn val="ctr"/>
        <c:lblOffset val="100"/>
        <c:noMultiLvlLbl val="0"/>
      </c:catAx>
      <c:valAx>
        <c:axId val="201038303"/>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50000"/>
                    <a:lumOff val="50000"/>
                  </a:schemeClr>
                </a:solidFill>
                <a:latin typeface="+mn-lt"/>
                <a:ea typeface="+mn-ea"/>
                <a:cs typeface="+mn-cs"/>
              </a:defRPr>
            </a:pPr>
            <a:endParaRPr lang="en-US"/>
          </a:p>
        </c:txPr>
        <c:crossAx val="200442783"/>
        <c:crosses val="autoZero"/>
        <c:crossBetween val="between"/>
      </c:valAx>
      <c:spPr>
        <a:noFill/>
        <a:ln>
          <a:noFill/>
        </a:ln>
        <a:effectLst/>
      </c:spPr>
    </c:plotArea>
    <c:legend>
      <c:legendPos val="r"/>
      <c:layout>
        <c:manualLayout>
          <c:xMode val="edge"/>
          <c:yMode val="edge"/>
          <c:x val="0.75806915031015387"/>
          <c:y val="0.14272590922307063"/>
          <c:w val="0.22564508002082295"/>
          <c:h val="0.35336989016328096"/>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50000"/>
                  <a:lumOff val="50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6">
  <cs:axisTitle>
    <cs:lnRef idx="0"/>
    <cs:fillRef idx="0"/>
    <cs:effectRef idx="0"/>
    <cs:fontRef idx="minor">
      <a:schemeClr val="tx1">
        <a:lumMod val="50000"/>
        <a:lumOff val="50000"/>
      </a:schemeClr>
    </cs:fontRef>
    <cs:defRPr sz="900" kern="1200" cap="all"/>
  </cs:axisTitle>
  <cs:category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50000"/>
        <a:lumOff val="50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
  <cs:dataPoint3D>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3D>
  <cs:dataPointLine>
    <cs:lnRef idx="0">
      <cs:styleClr val="auto"/>
    </cs:lnRef>
    <cs:fillRef idx="2">
      <cs:styleClr val="auto"/>
    </cs:fillRef>
    <cs:effectRef idx="1"/>
    <cs:fontRef idx="minor">
      <a:schemeClr val="dk1"/>
    </cs:fontRef>
    <cs:spPr>
      <a:ln w="15875" cap="rnd">
        <a:solidFill>
          <a:schemeClr val="phClr"/>
        </a:solidFill>
        <a:round/>
      </a:ln>
    </cs:spPr>
  </cs:dataPointLine>
  <cs:dataPointMarker>
    <cs:lnRef idx="0">
      <cs:styleClr val="auto"/>
    </cs:lnRef>
    <cs:fillRef idx="2">
      <cs:styleClr val="auto"/>
    </cs:fillRef>
    <cs:effectRef idx="1"/>
    <cs:fontRef idx="minor">
      <a:schemeClr val="dk1"/>
    </cs:fontRef>
    <cs:spPr>
      <a:ln w="9525" cap="flat" cmpd="sng" algn="ctr">
        <a:solidFill>
          <a:schemeClr val="phClr">
            <a:shade val="95000"/>
          </a:schemeClr>
        </a:solidFill>
        <a:round/>
      </a:ln>
    </cs:spPr>
  </cs:dataPointMarker>
  <cs:dataPointMarkerLayout symbol="circle" size="4"/>
  <cs:dataPointWireframe>
    <cs:lnRef idx="0">
      <cs:styleClr val="auto"/>
    </cs:lnRef>
    <cs:fillRef idx="2"/>
    <cs:effectRef idx="0"/>
    <cs:fontRef idx="minor">
      <a:schemeClr val="dk1"/>
    </cs:fontRef>
    <cs:spPr>
      <a:ln w="9525" cap="rnd">
        <a:solidFill>
          <a:schemeClr val="phClr"/>
        </a:solidFill>
        <a:round/>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35000"/>
            <a:lumOff val="65000"/>
          </a:schemeClr>
        </a:solidFill>
        <a:prstDash val="dash"/>
      </a:ln>
    </cs:spPr>
  </cs:dropLine>
  <cs:errorBar>
    <cs:lnRef idx="0"/>
    <cs:fillRef idx="0"/>
    <cs:effectRef idx="0"/>
    <cs:fontRef idx="minor">
      <a:schemeClr val="dk1"/>
    </cs:fontRef>
    <cs:spPr>
      <a:ln w="9525">
        <a:solidFill>
          <a:schemeClr val="tx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50000"/>
        <a:lumOff val="50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prstDash val="dash"/>
      </a:ln>
    </cs:spPr>
  </cs:seriesLine>
  <cs:title>
    <cs:lnRef idx="0"/>
    <cs:fillRef idx="0"/>
    <cs:effectRef idx="0"/>
    <cs:fontRef idx="minor">
      <a:schemeClr val="tx1">
        <a:lumMod val="50000"/>
        <a:lumOff val="50000"/>
      </a:schemeClr>
    </cs:fontRef>
    <cs:defRPr sz="1400" kern="1200" cap="none" spc="20" baseline="0"/>
  </cs:title>
  <cs:trendline>
    <cs:lnRef idx="0">
      <cs:styleClr val="auto"/>
    </cs:lnRef>
    <cs:fillRef idx="2"/>
    <cs:effectRef idx="0"/>
    <cs:fontRef idx="minor">
      <a:schemeClr val="dk1"/>
    </cs:fontRef>
    <cs:spPr>
      <a:ln w="9525" cap="rnd">
        <a:solidFill>
          <a:schemeClr val="phClr"/>
        </a:solidFill>
      </a:ln>
    </cs:spPr>
  </cs:trendline>
  <cs:trendlineLabel>
    <cs:lnRef idx="0"/>
    <cs:fillRef idx="0"/>
    <cs:effectRef idx="0"/>
    <cs:fontRef idx="minor">
      <a:schemeClr val="tx1">
        <a:lumMod val="50000"/>
        <a:lumOff val="50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50000"/>
        <a:lumOff val="50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131BA5-442D-4CC3-AA22-CFF4D6CEB62A}" type="datetimeFigureOut">
              <a:t>6/17/2025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22DF3B-6368-469F-A7C3-53722C1551DB}" type="slidenum">
              <a:t>‹#›</a:t>
            </a:fld>
            <a:endParaRPr lang="en-US"/>
          </a:p>
        </p:txBody>
      </p:sp>
    </p:spTree>
    <p:extLst>
      <p:ext uri="{BB962C8B-B14F-4D97-AF65-F5344CB8AC3E}">
        <p14:creationId xmlns:p14="http://schemas.microsoft.com/office/powerpoint/2010/main" val="36908999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85360570-2B09-DB43-BBE0-DA076DA911F1}" type="slidenum">
              <a:rPr lang="en-US" altLang="en-US" smtClean="0"/>
              <a:pPr>
                <a:defRPr/>
              </a:pPr>
              <a:t>3</a:t>
            </a:fld>
            <a:endParaRPr lang="en-US" altLang="en-US"/>
          </a:p>
        </p:txBody>
      </p:sp>
    </p:spTree>
    <p:extLst>
      <p:ext uri="{BB962C8B-B14F-4D97-AF65-F5344CB8AC3E}">
        <p14:creationId xmlns:p14="http://schemas.microsoft.com/office/powerpoint/2010/main" val="37271856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Main presentation title slide">
    <p:bg>
      <p:bgPr>
        <a:solidFill>
          <a:srgbClr val="1C9DAC"/>
        </a:solidFill>
        <a:effectLst/>
      </p:bgPr>
    </p:bg>
    <p:spTree>
      <p:nvGrpSpPr>
        <p:cNvPr id="1" name=""/>
        <p:cNvGrpSpPr/>
        <p:nvPr/>
      </p:nvGrpSpPr>
      <p:grpSpPr>
        <a:xfrm>
          <a:off x="0" y="0"/>
          <a:ext cx="0" cy="0"/>
          <a:chOff x="0" y="0"/>
          <a:chExt cx="0" cy="0"/>
        </a:xfrm>
      </p:grpSpPr>
      <p:pic>
        <p:nvPicPr>
          <p:cNvPr id="6" name="Picture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3889" y="-1588"/>
            <a:ext cx="2166937" cy="108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p:nvCxnSpPr>
        <p:spPr>
          <a:xfrm>
            <a:off x="1919288" y="1989138"/>
            <a:ext cx="0" cy="3657600"/>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sp>
        <p:nvSpPr>
          <p:cNvPr id="15" name="Text Placeholder 14"/>
          <p:cNvSpPr>
            <a:spLocks noGrp="1"/>
          </p:cNvSpPr>
          <p:nvPr>
            <p:ph type="body" sz="quarter" idx="14"/>
          </p:nvPr>
        </p:nvSpPr>
        <p:spPr>
          <a:xfrm>
            <a:off x="2325601" y="1886400"/>
            <a:ext cx="6062750" cy="3774848"/>
          </a:xfrm>
          <a:prstGeom prst="rect">
            <a:avLst/>
          </a:prstGeom>
        </p:spPr>
        <p:txBody>
          <a:bodyPr lIns="0" tIns="0" rIns="0" bIns="0"/>
          <a:lstStyle>
            <a:lvl1pPr marL="0" indent="0">
              <a:lnSpc>
                <a:spcPts val="3600"/>
              </a:lnSpc>
              <a:spcBef>
                <a:spcPts val="0"/>
              </a:spcBef>
              <a:buFontTx/>
              <a:buNone/>
              <a:defRPr sz="3300" b="0" i="0">
                <a:solidFill>
                  <a:schemeClr val="bg1"/>
                </a:solidFill>
                <a:latin typeface="Georgia"/>
                <a:ea typeface="Georgia"/>
                <a:cs typeface="Georgia"/>
              </a:defRPr>
            </a:lvl1pPr>
          </a:lstStyle>
          <a:p>
            <a:pPr lvl="0"/>
            <a:r>
              <a:rPr lang="en-US"/>
              <a:t>Click to edit Master text styles</a:t>
            </a:r>
          </a:p>
        </p:txBody>
      </p:sp>
      <p:sp>
        <p:nvSpPr>
          <p:cNvPr id="18" name="Text Placeholder 14"/>
          <p:cNvSpPr>
            <a:spLocks noGrp="1"/>
          </p:cNvSpPr>
          <p:nvPr>
            <p:ph type="body" sz="quarter" idx="15"/>
          </p:nvPr>
        </p:nvSpPr>
        <p:spPr>
          <a:xfrm>
            <a:off x="640801" y="1972802"/>
            <a:ext cx="1219139" cy="358775"/>
          </a:xfrm>
          <a:prstGeom prst="rect">
            <a:avLst/>
          </a:prstGeom>
        </p:spPr>
        <p:txBody>
          <a:bodyPr lIns="0" tIns="0" rIns="0" bIns="0"/>
          <a:lstStyle>
            <a:lvl1pPr marL="0" indent="0">
              <a:lnSpc>
                <a:spcPts val="975"/>
              </a:lnSpc>
              <a:spcBef>
                <a:spcPts val="0"/>
              </a:spcBef>
              <a:buFontTx/>
              <a:buNone/>
              <a:defRPr sz="825" b="0" i="0">
                <a:solidFill>
                  <a:schemeClr val="bg1"/>
                </a:solidFill>
                <a:latin typeface="Tahoma"/>
                <a:ea typeface="Tahoma"/>
                <a:cs typeface="Tahoma"/>
              </a:defRPr>
            </a:lvl1pPr>
          </a:lstStyle>
          <a:p>
            <a:pPr lvl="0"/>
            <a:r>
              <a:rPr lang="en-US"/>
              <a:t>Click to edit Master text styles</a:t>
            </a:r>
          </a:p>
        </p:txBody>
      </p:sp>
      <p:sp>
        <p:nvSpPr>
          <p:cNvPr id="19" name="Text Placeholder 14"/>
          <p:cNvSpPr>
            <a:spLocks noGrp="1"/>
          </p:cNvSpPr>
          <p:nvPr>
            <p:ph type="body" sz="quarter" idx="16"/>
          </p:nvPr>
        </p:nvSpPr>
        <p:spPr>
          <a:xfrm>
            <a:off x="640801" y="2332800"/>
            <a:ext cx="1219139" cy="536400"/>
          </a:xfrm>
          <a:prstGeom prst="rect">
            <a:avLst/>
          </a:prstGeom>
        </p:spPr>
        <p:txBody>
          <a:bodyPr lIns="0" tIns="0" rIns="0" bIns="0"/>
          <a:lstStyle>
            <a:lvl1pPr marL="0" indent="0">
              <a:lnSpc>
                <a:spcPts val="975"/>
              </a:lnSpc>
              <a:spcBef>
                <a:spcPts val="0"/>
              </a:spcBef>
              <a:buFontTx/>
              <a:buNone/>
              <a:defRPr sz="825" b="1" i="0">
                <a:solidFill>
                  <a:schemeClr val="bg1"/>
                </a:solidFill>
                <a:latin typeface="Tahoma"/>
                <a:ea typeface="Tahoma"/>
                <a:cs typeface="Tahoma"/>
              </a:defRPr>
            </a:lvl1pPr>
          </a:lstStyle>
          <a:p>
            <a:pPr lvl="0"/>
            <a:r>
              <a:rPr lang="en-US"/>
              <a:t>Click to edit Master text styles</a:t>
            </a:r>
          </a:p>
        </p:txBody>
      </p:sp>
      <p:sp>
        <p:nvSpPr>
          <p:cNvPr id="20" name="Text Placeholder 14"/>
          <p:cNvSpPr>
            <a:spLocks noGrp="1"/>
          </p:cNvSpPr>
          <p:nvPr>
            <p:ph type="body" sz="quarter" idx="17"/>
          </p:nvPr>
        </p:nvSpPr>
        <p:spPr>
          <a:xfrm>
            <a:off x="640801" y="2876402"/>
            <a:ext cx="1219139" cy="695325"/>
          </a:xfrm>
          <a:prstGeom prst="rect">
            <a:avLst/>
          </a:prstGeom>
        </p:spPr>
        <p:txBody>
          <a:bodyPr lIns="0" tIns="0" rIns="0" bIns="0"/>
          <a:lstStyle>
            <a:lvl1pPr marL="0" indent="0">
              <a:lnSpc>
                <a:spcPts val="975"/>
              </a:lnSpc>
              <a:spcBef>
                <a:spcPts val="0"/>
              </a:spcBef>
              <a:buFontTx/>
              <a:buNone/>
              <a:defRPr sz="825" b="1" i="0">
                <a:solidFill>
                  <a:schemeClr val="bg1"/>
                </a:solidFill>
                <a:latin typeface="Tahoma"/>
                <a:ea typeface="Tahoma"/>
                <a:cs typeface="Tahoma"/>
              </a:defRPr>
            </a:lvl1pPr>
          </a:lstStyle>
          <a:p>
            <a:pPr lvl="0"/>
            <a:r>
              <a:rPr lang="en-US"/>
              <a:t>Click to edit Master text styles</a:t>
            </a:r>
          </a:p>
        </p:txBody>
      </p:sp>
      <p:sp>
        <p:nvSpPr>
          <p:cNvPr id="8" name="Text Placeholder 14"/>
          <p:cNvSpPr>
            <a:spLocks noGrp="1"/>
          </p:cNvSpPr>
          <p:nvPr>
            <p:ph type="body" sz="quarter" idx="18"/>
          </p:nvPr>
        </p:nvSpPr>
        <p:spPr>
          <a:xfrm>
            <a:off x="641269" y="5503482"/>
            <a:ext cx="1219139" cy="229774"/>
          </a:xfrm>
          <a:prstGeom prst="rect">
            <a:avLst/>
          </a:prstGeom>
        </p:spPr>
        <p:txBody>
          <a:bodyPr lIns="0" tIns="0" rIns="0" bIns="0"/>
          <a:lstStyle>
            <a:lvl1pPr marL="0" indent="0">
              <a:lnSpc>
                <a:spcPts val="975"/>
              </a:lnSpc>
              <a:spcBef>
                <a:spcPts val="0"/>
              </a:spcBef>
              <a:buFontTx/>
              <a:buNone/>
              <a:defRPr sz="825" b="0" i="0">
                <a:solidFill>
                  <a:schemeClr val="bg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1148403663"/>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pic>
        <p:nvPicPr>
          <p:cNvPr id="3"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icture Placeholder 12"/>
          <p:cNvSpPr>
            <a:spLocks noGrp="1"/>
          </p:cNvSpPr>
          <p:nvPr>
            <p:ph type="pic" sz="quarter" idx="13"/>
          </p:nvPr>
        </p:nvSpPr>
        <p:spPr>
          <a:xfrm>
            <a:off x="0" y="906811"/>
            <a:ext cx="9144000" cy="5951190"/>
          </a:xfrm>
          <a:prstGeom prst="rect">
            <a:avLst/>
          </a:prstGeom>
        </p:spPr>
        <p:txBody>
          <a:bodyPr/>
          <a:lstStyle/>
          <a:p>
            <a:r>
              <a:rPr lang="en-US"/>
              <a:t>Click icon to add picture</a:t>
            </a:r>
            <a:endParaRPr lang="en-US" dirty="0"/>
          </a:p>
        </p:txBody>
      </p:sp>
    </p:spTree>
    <p:extLst>
      <p:ext uri="{BB962C8B-B14F-4D97-AF65-F5344CB8AC3E}">
        <p14:creationId xmlns:p14="http://schemas.microsoft.com/office/powerpoint/2010/main" val="1648855295"/>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5"/>
          <p:cNvSpPr>
            <a:spLocks noGrp="1"/>
          </p:cNvSpPr>
          <p:nvPr>
            <p:ph type="body" sz="quarter" idx="10"/>
          </p:nvPr>
        </p:nvSpPr>
        <p:spPr>
          <a:xfrm>
            <a:off x="467546" y="444420"/>
            <a:ext cx="6552727" cy="608316"/>
          </a:xfrm>
          <a:prstGeom prst="rect">
            <a:avLst/>
          </a:prstGeom>
        </p:spPr>
        <p:txBody>
          <a:bodyPr lIns="0" tIns="0" rIns="0" bIns="0"/>
          <a:lstStyle>
            <a:lvl1pPr marL="0" indent="0">
              <a:lnSpc>
                <a:spcPts val="3150"/>
              </a:lnSpc>
              <a:buFontTx/>
              <a:buNone/>
              <a:defRPr sz="2400" b="0" i="0" baseline="0">
                <a:solidFill>
                  <a:srgbClr val="16818D"/>
                </a:solidFill>
                <a:latin typeface="Georgia"/>
                <a:ea typeface="Georgia"/>
                <a:cs typeface="Georgia"/>
              </a:defRPr>
            </a:lvl1pPr>
          </a:lstStyle>
          <a:p>
            <a:pPr lvl="0"/>
            <a:r>
              <a:rPr lang="en-US"/>
              <a:t>Click to edit Master text styles</a:t>
            </a:r>
          </a:p>
        </p:txBody>
      </p:sp>
      <p:sp>
        <p:nvSpPr>
          <p:cNvPr id="13" name="Picture Placeholder 12"/>
          <p:cNvSpPr>
            <a:spLocks noGrp="1"/>
          </p:cNvSpPr>
          <p:nvPr>
            <p:ph type="pic" sz="quarter" idx="11"/>
          </p:nvPr>
        </p:nvSpPr>
        <p:spPr>
          <a:xfrm>
            <a:off x="6118226" y="1461052"/>
            <a:ext cx="3025775" cy="5396948"/>
          </a:xfrm>
          <a:prstGeom prst="rect">
            <a:avLst/>
          </a:prstGeom>
        </p:spPr>
        <p:txBody>
          <a:bodyPr/>
          <a:lstStyle/>
          <a:p>
            <a:r>
              <a:rPr lang="en-US"/>
              <a:t>Click icon to add picture</a:t>
            </a:r>
            <a:endParaRPr lang="en-US" dirty="0"/>
          </a:p>
        </p:txBody>
      </p:sp>
      <p:sp>
        <p:nvSpPr>
          <p:cNvPr id="14" name="Picture Placeholder 12"/>
          <p:cNvSpPr>
            <a:spLocks noGrp="1"/>
          </p:cNvSpPr>
          <p:nvPr>
            <p:ph type="pic" sz="quarter" idx="12"/>
          </p:nvPr>
        </p:nvSpPr>
        <p:spPr>
          <a:xfrm>
            <a:off x="1" y="1461052"/>
            <a:ext cx="3024188" cy="5396948"/>
          </a:xfrm>
          <a:prstGeom prst="rect">
            <a:avLst/>
          </a:prstGeom>
        </p:spPr>
        <p:txBody>
          <a:bodyPr/>
          <a:lstStyle/>
          <a:p>
            <a:r>
              <a:rPr lang="en-US"/>
              <a:t>Click icon to add picture</a:t>
            </a:r>
          </a:p>
        </p:txBody>
      </p:sp>
      <p:sp>
        <p:nvSpPr>
          <p:cNvPr id="15" name="Picture Placeholder 12"/>
          <p:cNvSpPr>
            <a:spLocks noGrp="1"/>
          </p:cNvSpPr>
          <p:nvPr>
            <p:ph type="pic" sz="quarter" idx="13"/>
          </p:nvPr>
        </p:nvSpPr>
        <p:spPr>
          <a:xfrm>
            <a:off x="3059113" y="1461053"/>
            <a:ext cx="3020316" cy="2650572"/>
          </a:xfrm>
          <a:prstGeom prst="rect">
            <a:avLst/>
          </a:prstGeom>
        </p:spPr>
        <p:txBody>
          <a:bodyPr/>
          <a:lstStyle/>
          <a:p>
            <a:r>
              <a:rPr lang="en-US"/>
              <a:t>Click icon to add picture</a:t>
            </a:r>
          </a:p>
        </p:txBody>
      </p:sp>
      <p:sp>
        <p:nvSpPr>
          <p:cNvPr id="17" name="Picture Placeholder 12"/>
          <p:cNvSpPr>
            <a:spLocks noGrp="1"/>
          </p:cNvSpPr>
          <p:nvPr>
            <p:ph type="pic" sz="quarter" idx="14"/>
          </p:nvPr>
        </p:nvSpPr>
        <p:spPr>
          <a:xfrm>
            <a:off x="3059113" y="4149727"/>
            <a:ext cx="3020316" cy="2708275"/>
          </a:xfrm>
          <a:prstGeom prst="rect">
            <a:avLst/>
          </a:prstGeom>
        </p:spPr>
        <p:txBody>
          <a:bodyPr/>
          <a:lstStyle/>
          <a:p>
            <a:r>
              <a:rPr lang="en-US"/>
              <a:t>Click icon to add picture</a:t>
            </a:r>
          </a:p>
        </p:txBody>
      </p:sp>
    </p:spTree>
    <p:extLst>
      <p:ext uri="{BB962C8B-B14F-4D97-AF65-F5344CB8AC3E}">
        <p14:creationId xmlns:p14="http://schemas.microsoft.com/office/powerpoint/2010/main" val="4094968665"/>
      </p:ext>
    </p:extLst>
  </p:cSld>
  <p:clrMapOvr>
    <a:masterClrMapping/>
  </p:clrMapOvr>
  <p:transition spd="slow">
    <p:fade/>
  </p:transition>
  <p:extLst>
    <p:ext uri="{DCECCB84-F9BA-43D5-87BE-67443E8EF086}">
      <p15:sldGuideLst xmlns:p15="http://schemas.microsoft.com/office/powerpoint/2012/main">
        <p15:guide id="1" orient="horz" pos="332">
          <p15:clr>
            <a:srgbClr val="FBAE40"/>
          </p15:clr>
        </p15:guide>
        <p15:guide id="2" pos="2880">
          <p15:clr>
            <a:srgbClr val="FBAE40"/>
          </p15:clr>
        </p15:guide>
        <p15:guide id="4" pos="3833">
          <p15:clr>
            <a:srgbClr val="FBAE40"/>
          </p15:clr>
        </p15:guide>
        <p15:guide id="5" orient="horz" pos="2614">
          <p15:clr>
            <a:srgbClr val="FBAE40"/>
          </p15:clr>
        </p15:guide>
        <p15:guide id="6" pos="1906">
          <p15:clr>
            <a:srgbClr val="FBAE40"/>
          </p15:clr>
        </p15:guide>
        <p15:guide id="8" pos="1927">
          <p15:clr>
            <a:srgbClr val="FBAE40"/>
          </p15:clr>
        </p15:guide>
        <p15:guide id="9" pos="3854">
          <p15:clr>
            <a:srgbClr val="FBAE40"/>
          </p15:clr>
        </p15:guide>
        <p15:guide id="10" orient="horz" pos="259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Text Placeholder 5"/>
          <p:cNvSpPr>
            <a:spLocks noGrp="1"/>
          </p:cNvSpPr>
          <p:nvPr>
            <p:ph type="body" sz="quarter" idx="10"/>
          </p:nvPr>
        </p:nvSpPr>
        <p:spPr>
          <a:xfrm>
            <a:off x="467546" y="444420"/>
            <a:ext cx="6624735" cy="608316"/>
          </a:xfrm>
          <a:prstGeom prst="rect">
            <a:avLst/>
          </a:prstGeom>
        </p:spPr>
        <p:txBody>
          <a:bodyPr lIns="0" tIns="0" rIns="0" bIns="0"/>
          <a:lstStyle>
            <a:lvl1pPr marL="0" indent="0">
              <a:lnSpc>
                <a:spcPts val="3150"/>
              </a:lnSpc>
              <a:buFontTx/>
              <a:buNone/>
              <a:defRPr sz="2400" b="0" i="0" baseline="0">
                <a:solidFill>
                  <a:srgbClr val="16818D"/>
                </a:solidFill>
                <a:latin typeface="Georgia"/>
                <a:ea typeface="Georgia"/>
                <a:cs typeface="Georgia"/>
              </a:defRPr>
            </a:lvl1pPr>
          </a:lstStyle>
          <a:p>
            <a:pPr lvl="0"/>
            <a:r>
              <a:rPr lang="en-US"/>
              <a:t>Click to edit Master text styles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12"/>
          <p:cNvSpPr>
            <a:spLocks noGrp="1"/>
          </p:cNvSpPr>
          <p:nvPr>
            <p:ph type="pic" sz="quarter" idx="11"/>
          </p:nvPr>
        </p:nvSpPr>
        <p:spPr>
          <a:xfrm>
            <a:off x="3041650" y="1461052"/>
            <a:ext cx="3043238" cy="5396948"/>
          </a:xfrm>
          <a:prstGeom prst="rect">
            <a:avLst/>
          </a:prstGeom>
        </p:spPr>
        <p:txBody>
          <a:bodyPr/>
          <a:lstStyle/>
          <a:p>
            <a:r>
              <a:rPr lang="en-US"/>
              <a:t>Click icon to add picture</a:t>
            </a:r>
          </a:p>
        </p:txBody>
      </p:sp>
      <p:sp>
        <p:nvSpPr>
          <p:cNvPr id="6" name="Picture Placeholder 12"/>
          <p:cNvSpPr>
            <a:spLocks noGrp="1"/>
          </p:cNvSpPr>
          <p:nvPr>
            <p:ph type="pic" sz="quarter" idx="13"/>
          </p:nvPr>
        </p:nvSpPr>
        <p:spPr>
          <a:xfrm>
            <a:off x="6121400" y="1461053"/>
            <a:ext cx="3022599" cy="2650572"/>
          </a:xfrm>
          <a:prstGeom prst="rect">
            <a:avLst/>
          </a:prstGeom>
        </p:spPr>
        <p:txBody>
          <a:bodyPr/>
          <a:lstStyle/>
          <a:p>
            <a:r>
              <a:rPr lang="en-US"/>
              <a:t>Click icon to add picture</a:t>
            </a:r>
            <a:endParaRPr lang="en-US" dirty="0"/>
          </a:p>
        </p:txBody>
      </p:sp>
      <p:sp>
        <p:nvSpPr>
          <p:cNvPr id="7" name="Picture Placeholder 12"/>
          <p:cNvSpPr>
            <a:spLocks noGrp="1"/>
          </p:cNvSpPr>
          <p:nvPr>
            <p:ph type="pic" sz="quarter" idx="14"/>
          </p:nvPr>
        </p:nvSpPr>
        <p:spPr>
          <a:xfrm>
            <a:off x="6121401" y="4146550"/>
            <a:ext cx="3022600" cy="2711450"/>
          </a:xfrm>
          <a:prstGeom prst="rect">
            <a:avLst/>
          </a:prstGeom>
        </p:spPr>
        <p:txBody>
          <a:bodyPr/>
          <a:lstStyle/>
          <a:p>
            <a:r>
              <a:rPr lang="en-US"/>
              <a:t>Click icon to add picture</a:t>
            </a:r>
          </a:p>
        </p:txBody>
      </p:sp>
      <p:sp>
        <p:nvSpPr>
          <p:cNvPr id="8" name="Text Placeholder 5"/>
          <p:cNvSpPr>
            <a:spLocks noGrp="1"/>
          </p:cNvSpPr>
          <p:nvPr>
            <p:ph type="body" sz="quarter" idx="15" hasCustomPrompt="1"/>
          </p:nvPr>
        </p:nvSpPr>
        <p:spPr>
          <a:xfrm>
            <a:off x="458066" y="1461052"/>
            <a:ext cx="238574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Tree>
    <p:extLst>
      <p:ext uri="{BB962C8B-B14F-4D97-AF65-F5344CB8AC3E}">
        <p14:creationId xmlns:p14="http://schemas.microsoft.com/office/powerpoint/2010/main" val="1184740988"/>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pos="3856">
          <p15:clr>
            <a:srgbClr val="FBAE40"/>
          </p15:clr>
        </p15:guide>
        <p15:guide id="4" pos="3833">
          <p15:clr>
            <a:srgbClr val="FBAE40"/>
          </p15:clr>
        </p15:guide>
        <p15:guide id="6" orient="horz" pos="2590">
          <p15:clr>
            <a:srgbClr val="FBAE40"/>
          </p15:clr>
        </p15:guide>
        <p15:guide id="7" orient="horz" pos="261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2"/>
          <p:cNvSpPr>
            <a:spLocks noGrp="1"/>
          </p:cNvSpPr>
          <p:nvPr>
            <p:ph type="body" sz="quarter" idx="12"/>
          </p:nvPr>
        </p:nvSpPr>
        <p:spPr>
          <a:xfrm>
            <a:off x="1042988" y="1916832"/>
            <a:ext cx="7058025" cy="3528392"/>
          </a:xfrm>
          <a:prstGeom prst="rect">
            <a:avLst/>
          </a:prstGeom>
        </p:spPr>
        <p:txBody>
          <a:bodyPr/>
          <a:lstStyle>
            <a:lvl1pPr marL="0" indent="0">
              <a:lnSpc>
                <a:spcPts val="2700"/>
              </a:lnSpc>
              <a:buNone/>
              <a:defRPr sz="2100" b="0" i="1" baseline="0">
                <a:solidFill>
                  <a:srgbClr val="16818D"/>
                </a:solidFill>
                <a:latin typeface="Tahoma" charset="0"/>
              </a:defRPr>
            </a:lvl1pPr>
            <a:lvl2pPr marL="457200" indent="0">
              <a:lnSpc>
                <a:spcPts val="2700"/>
              </a:lnSpc>
              <a:buNone/>
              <a:defRPr sz="2100" b="0" i="1" baseline="0">
                <a:solidFill>
                  <a:srgbClr val="16818D"/>
                </a:solidFill>
                <a:latin typeface="Tahoma" charset="0"/>
              </a:defRPr>
            </a:lvl2pPr>
            <a:lvl3pPr marL="914400" indent="0">
              <a:lnSpc>
                <a:spcPts val="2700"/>
              </a:lnSpc>
              <a:buNone/>
              <a:defRPr sz="2100" b="0" i="1" baseline="0">
                <a:solidFill>
                  <a:srgbClr val="16818D"/>
                </a:solidFill>
                <a:latin typeface="Tahoma" charset="0"/>
              </a:defRPr>
            </a:lvl3pPr>
            <a:lvl4pPr marL="1371600" indent="0">
              <a:lnSpc>
                <a:spcPts val="2700"/>
              </a:lnSpc>
              <a:buNone/>
              <a:defRPr sz="2100" b="0" i="1" baseline="0">
                <a:solidFill>
                  <a:srgbClr val="16818D"/>
                </a:solidFill>
                <a:latin typeface="Tahoma" charset="0"/>
              </a:defRPr>
            </a:lvl4pPr>
            <a:lvl5pPr marL="1828800" indent="0">
              <a:lnSpc>
                <a:spcPts val="2700"/>
              </a:lnSpc>
              <a:buNone/>
              <a:defRPr sz="2100" b="0" i="1" baseline="0">
                <a:solidFill>
                  <a:srgbClr val="16818D"/>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Text Placeholder 14"/>
          <p:cNvSpPr>
            <a:spLocks noGrp="1"/>
          </p:cNvSpPr>
          <p:nvPr>
            <p:ph type="body" sz="quarter" idx="13"/>
          </p:nvPr>
        </p:nvSpPr>
        <p:spPr>
          <a:xfrm>
            <a:off x="1042988" y="5661027"/>
            <a:ext cx="7058025" cy="1196975"/>
          </a:xfrm>
          <a:prstGeom prst="rect">
            <a:avLst/>
          </a:prstGeom>
        </p:spPr>
        <p:txBody>
          <a:bodyPr/>
          <a:lstStyle>
            <a:lvl1pPr marL="0" indent="0" algn="r">
              <a:lnSpc>
                <a:spcPts val="1350"/>
              </a:lnSpc>
              <a:buNone/>
              <a:defRPr sz="900" baseline="0">
                <a:solidFill>
                  <a:schemeClr val="tx1"/>
                </a:solidFill>
                <a:latin typeface="Tahoma" charset="0"/>
              </a:defRPr>
            </a:lvl1pPr>
            <a:lvl2pPr marL="457200" indent="0" algn="r">
              <a:lnSpc>
                <a:spcPts val="1350"/>
              </a:lnSpc>
              <a:buNone/>
              <a:defRPr sz="900" baseline="0">
                <a:solidFill>
                  <a:schemeClr val="tx1"/>
                </a:solidFill>
                <a:latin typeface="Tahoma" charset="0"/>
              </a:defRPr>
            </a:lvl2pPr>
            <a:lvl3pPr marL="914400" indent="0" algn="r">
              <a:lnSpc>
                <a:spcPts val="1350"/>
              </a:lnSpc>
              <a:buNone/>
              <a:defRPr sz="900" baseline="0">
                <a:solidFill>
                  <a:schemeClr val="tx1"/>
                </a:solidFill>
                <a:latin typeface="Tahoma" charset="0"/>
              </a:defRPr>
            </a:lvl3pPr>
            <a:lvl4pPr marL="1371600" indent="0" algn="r">
              <a:lnSpc>
                <a:spcPts val="1350"/>
              </a:lnSpc>
              <a:buNone/>
              <a:defRPr sz="900" baseline="0">
                <a:solidFill>
                  <a:schemeClr val="tx1"/>
                </a:solidFill>
                <a:latin typeface="Tahoma" charset="0"/>
              </a:defRPr>
            </a:lvl4pPr>
            <a:lvl5pPr marL="1828800" indent="0" algn="r">
              <a:lnSpc>
                <a:spcPts val="1350"/>
              </a:lnSpc>
              <a:buNone/>
              <a:defRPr sz="900" baseline="0">
                <a:solidFill>
                  <a:schemeClr val="tx1"/>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93678067"/>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57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2" hasCustomPrompt="1"/>
          </p:nvPr>
        </p:nvSpPr>
        <p:spPr>
          <a:xfrm>
            <a:off x="215404" y="2852936"/>
            <a:ext cx="4283969" cy="2592288"/>
          </a:xfrm>
          <a:prstGeom prst="rect">
            <a:avLst/>
          </a:prstGeom>
        </p:spPr>
        <p:txBody>
          <a:bodyPr/>
          <a:lstStyle>
            <a:lvl1pPr marL="0" indent="0" algn="r">
              <a:lnSpc>
                <a:spcPts val="7200"/>
              </a:lnSpc>
              <a:buNone/>
              <a:defRPr sz="9750" b="0" i="0" baseline="0">
                <a:solidFill>
                  <a:srgbClr val="16818D"/>
                </a:solidFill>
                <a:latin typeface="Georgia" charset="0"/>
                <a:ea typeface="Georgia" charset="0"/>
                <a:cs typeface="Georgia" charset="0"/>
              </a:defRPr>
            </a:lvl1pPr>
            <a:lvl2pPr marL="457200" indent="0" algn="r">
              <a:lnSpc>
                <a:spcPts val="2700"/>
              </a:lnSpc>
              <a:buNone/>
              <a:defRPr sz="7200" b="0" i="0" baseline="0">
                <a:solidFill>
                  <a:schemeClr val="bg1"/>
                </a:solidFill>
                <a:latin typeface="Georgia" charset="0"/>
                <a:ea typeface="Georgia" charset="0"/>
                <a:cs typeface="Georgia" charset="0"/>
              </a:defRPr>
            </a:lvl2pPr>
            <a:lvl3pPr marL="914400" indent="0" algn="r">
              <a:lnSpc>
                <a:spcPts val="2700"/>
              </a:lnSpc>
              <a:buNone/>
              <a:defRPr sz="7200" b="0" i="0" baseline="0">
                <a:solidFill>
                  <a:schemeClr val="bg1"/>
                </a:solidFill>
                <a:latin typeface="Georgia" charset="0"/>
                <a:ea typeface="Georgia" charset="0"/>
                <a:cs typeface="Georgia" charset="0"/>
              </a:defRPr>
            </a:lvl3pPr>
            <a:lvl4pPr marL="1371600" indent="0" algn="r">
              <a:lnSpc>
                <a:spcPts val="2700"/>
              </a:lnSpc>
              <a:buNone/>
              <a:defRPr sz="7200" b="0" i="0" baseline="0">
                <a:solidFill>
                  <a:schemeClr val="bg1"/>
                </a:solidFill>
                <a:latin typeface="Georgia" charset="0"/>
                <a:ea typeface="Georgia" charset="0"/>
                <a:cs typeface="Georgia" charset="0"/>
              </a:defRPr>
            </a:lvl4pPr>
            <a:lvl5pPr marL="1828800" indent="0" algn="r">
              <a:lnSpc>
                <a:spcPts val="2700"/>
              </a:lnSpc>
              <a:buNone/>
              <a:defRPr sz="7200" b="0" i="0" baseline="0">
                <a:solidFill>
                  <a:schemeClr val="bg1"/>
                </a:solidFill>
                <a:latin typeface="Georgia" charset="0"/>
                <a:ea typeface="Georgia" charset="0"/>
                <a:cs typeface="Georgia" charset="0"/>
              </a:defRPr>
            </a:lvl5pPr>
          </a:lstStyle>
          <a:p>
            <a:pPr lvl="0"/>
            <a:r>
              <a:rPr lang="en-GB" dirty="0"/>
              <a:t>100%</a:t>
            </a:r>
          </a:p>
        </p:txBody>
      </p:sp>
      <p:sp>
        <p:nvSpPr>
          <p:cNvPr id="10" name="Text Placeholder 14"/>
          <p:cNvSpPr>
            <a:spLocks noGrp="1"/>
          </p:cNvSpPr>
          <p:nvPr>
            <p:ph type="body" sz="quarter" idx="13"/>
          </p:nvPr>
        </p:nvSpPr>
        <p:spPr>
          <a:xfrm>
            <a:off x="4715396" y="2870016"/>
            <a:ext cx="3601021" cy="2575209"/>
          </a:xfrm>
          <a:prstGeom prst="rect">
            <a:avLst/>
          </a:prstGeom>
        </p:spPr>
        <p:txBody>
          <a:bodyPr/>
          <a:lstStyle>
            <a:lvl1pPr marL="0" indent="0" algn="l">
              <a:lnSpc>
                <a:spcPts val="1650"/>
              </a:lnSpc>
              <a:buNone/>
              <a:defRPr sz="1350" baseline="0">
                <a:solidFill>
                  <a:srgbClr val="16818D"/>
                </a:solidFill>
                <a:latin typeface="Georgia" charset="0"/>
              </a:defRPr>
            </a:lvl1pPr>
            <a:lvl2pPr marL="457200" indent="0" algn="l">
              <a:lnSpc>
                <a:spcPts val="1650"/>
              </a:lnSpc>
              <a:buNone/>
              <a:defRPr sz="1350" baseline="0">
                <a:solidFill>
                  <a:srgbClr val="16818D"/>
                </a:solidFill>
                <a:latin typeface="Georgia" charset="0"/>
              </a:defRPr>
            </a:lvl2pPr>
            <a:lvl3pPr marL="914400" indent="0" algn="l">
              <a:lnSpc>
                <a:spcPts val="1650"/>
              </a:lnSpc>
              <a:buNone/>
              <a:defRPr sz="1350" baseline="0">
                <a:solidFill>
                  <a:srgbClr val="16818D"/>
                </a:solidFill>
                <a:latin typeface="Georgia" charset="0"/>
              </a:defRPr>
            </a:lvl3pPr>
            <a:lvl4pPr marL="1371600" indent="0" algn="l">
              <a:lnSpc>
                <a:spcPts val="1650"/>
              </a:lnSpc>
              <a:buNone/>
              <a:defRPr sz="1350" baseline="0">
                <a:solidFill>
                  <a:srgbClr val="16818D"/>
                </a:solidFill>
                <a:latin typeface="Georgia" charset="0"/>
              </a:defRPr>
            </a:lvl4pPr>
            <a:lvl5pPr marL="1828800" indent="0" algn="l">
              <a:lnSpc>
                <a:spcPts val="1650"/>
              </a:lnSpc>
              <a:buNone/>
              <a:defRPr sz="1350" baseline="0">
                <a:solidFill>
                  <a:srgbClr val="16818D"/>
                </a:solidFill>
                <a:latin typeface="Georgi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4"/>
          <p:cNvSpPr>
            <a:spLocks noGrp="1"/>
          </p:cNvSpPr>
          <p:nvPr>
            <p:ph type="body" sz="quarter" idx="14"/>
          </p:nvPr>
        </p:nvSpPr>
        <p:spPr>
          <a:xfrm>
            <a:off x="970981" y="5661027"/>
            <a:ext cx="7129412" cy="648295"/>
          </a:xfrm>
          <a:prstGeom prst="rect">
            <a:avLst/>
          </a:prstGeom>
        </p:spPr>
        <p:txBody>
          <a:bodyPr/>
          <a:lstStyle>
            <a:lvl1pPr marL="0" indent="0" algn="r">
              <a:lnSpc>
                <a:spcPts val="1050"/>
              </a:lnSpc>
              <a:buNone/>
              <a:defRPr sz="750" baseline="0">
                <a:solidFill>
                  <a:schemeClr val="tx1"/>
                </a:solidFill>
                <a:latin typeface="Tahoma" charset="0"/>
              </a:defRPr>
            </a:lvl1pPr>
            <a:lvl2pPr marL="457200" indent="0" algn="r">
              <a:lnSpc>
                <a:spcPts val="1050"/>
              </a:lnSpc>
              <a:buNone/>
              <a:defRPr sz="750" baseline="0">
                <a:solidFill>
                  <a:schemeClr val="tx1"/>
                </a:solidFill>
                <a:latin typeface="Tahoma" charset="0"/>
              </a:defRPr>
            </a:lvl2pPr>
            <a:lvl3pPr marL="914400" indent="0" algn="r">
              <a:lnSpc>
                <a:spcPts val="1050"/>
              </a:lnSpc>
              <a:buNone/>
              <a:defRPr sz="750" baseline="0">
                <a:solidFill>
                  <a:schemeClr val="tx1"/>
                </a:solidFill>
                <a:latin typeface="Tahoma" charset="0"/>
              </a:defRPr>
            </a:lvl3pPr>
            <a:lvl4pPr marL="1371600" indent="0" algn="r">
              <a:lnSpc>
                <a:spcPts val="1050"/>
              </a:lnSpc>
              <a:buNone/>
              <a:defRPr sz="750" baseline="0">
                <a:solidFill>
                  <a:schemeClr val="tx1"/>
                </a:solidFill>
                <a:latin typeface="Tahoma" charset="0"/>
              </a:defRPr>
            </a:lvl4pPr>
            <a:lvl5pPr marL="1828800" indent="0" algn="r">
              <a:lnSpc>
                <a:spcPts val="1050"/>
              </a:lnSpc>
              <a:buNone/>
              <a:defRPr sz="750" baseline="0">
                <a:solidFill>
                  <a:schemeClr val="tx1"/>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969399807"/>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184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A794-131F-D10B-D68B-47D31C7366EE}"/>
              </a:ext>
            </a:extLst>
          </p:cNvPr>
          <p:cNvSpPr>
            <a:spLocks noGrp="1"/>
          </p:cNvSpPr>
          <p:nvPr>
            <p:ph type="ctrTitle"/>
          </p:nvPr>
        </p:nvSpPr>
        <p:spPr>
          <a:xfrm>
            <a:off x="1143000" y="1122363"/>
            <a:ext cx="6858000" cy="2387600"/>
          </a:xfrm>
        </p:spPr>
        <p:txBody>
          <a:bodyPr anchor="b"/>
          <a:lstStyle>
            <a:lvl1pPr algn="ctr">
              <a:defRPr sz="3375"/>
            </a:lvl1pPr>
          </a:lstStyle>
          <a:p>
            <a:r>
              <a:rPr lang="en-US"/>
              <a:t>Click to edit Master title style</a:t>
            </a:r>
          </a:p>
        </p:txBody>
      </p:sp>
      <p:sp>
        <p:nvSpPr>
          <p:cNvPr id="3" name="Subtitle 2">
            <a:extLst>
              <a:ext uri="{FF2B5EF4-FFF2-40B4-BE49-F238E27FC236}">
                <a16:creationId xmlns:a16="http://schemas.microsoft.com/office/drawing/2014/main" id="{908F46D7-5D91-0790-8EE7-46FBB6E54750}"/>
              </a:ext>
            </a:extLst>
          </p:cNvPr>
          <p:cNvSpPr>
            <a:spLocks noGrp="1"/>
          </p:cNvSpPr>
          <p:nvPr>
            <p:ph type="subTitle" idx="1"/>
          </p:nvPr>
        </p:nvSpPr>
        <p:spPr>
          <a:xfrm>
            <a:off x="1143000" y="3602038"/>
            <a:ext cx="6858000" cy="1655762"/>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a:extLst>
              <a:ext uri="{FF2B5EF4-FFF2-40B4-BE49-F238E27FC236}">
                <a16:creationId xmlns:a16="http://schemas.microsoft.com/office/drawing/2014/main" id="{BF465F5B-A70D-1055-2B55-0B052D2725C7}"/>
              </a:ext>
            </a:extLst>
          </p:cNvPr>
          <p:cNvSpPr>
            <a:spLocks noGrp="1"/>
          </p:cNvSpPr>
          <p:nvPr>
            <p:ph type="dt" sz="half" idx="10"/>
          </p:nvPr>
        </p:nvSpPr>
        <p:spPr/>
        <p:txBody>
          <a:bodyPr/>
          <a:lstStyle/>
          <a:p>
            <a:fld id="{5BCAD085-E8A6-8845-BD4E-CB4CCA059FC4}" type="datetimeFigureOut">
              <a:rPr lang="en-US" smtClean="0"/>
              <a:t>6/17/2025</a:t>
            </a:fld>
            <a:endParaRPr lang="en-US"/>
          </a:p>
        </p:txBody>
      </p:sp>
      <p:sp>
        <p:nvSpPr>
          <p:cNvPr id="5" name="Footer Placeholder 4">
            <a:extLst>
              <a:ext uri="{FF2B5EF4-FFF2-40B4-BE49-F238E27FC236}">
                <a16:creationId xmlns:a16="http://schemas.microsoft.com/office/drawing/2014/main" id="{5818410A-BD0C-E35D-A435-A4EB65E849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7BD9B2-C212-A651-B25D-74FDAB1FA354}"/>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5414976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7A4B2C-2B17-AC44-B502-0936346A7418}"/>
              </a:ext>
            </a:extLst>
          </p:cNvPr>
          <p:cNvSpPr>
            <a:spLocks noGrp="1"/>
          </p:cNvSpPr>
          <p:nvPr>
            <p:ph type="dt" sz="half" idx="10"/>
          </p:nvPr>
        </p:nvSpPr>
        <p:spPr/>
        <p:txBody>
          <a:bodyPr/>
          <a:lstStyle/>
          <a:p>
            <a:fld id="{5BCAD085-E8A6-8845-BD4E-CB4CCA059FC4}" type="datetimeFigureOut">
              <a:rPr lang="en-US" smtClean="0"/>
              <a:t>6/17/2025</a:t>
            </a:fld>
            <a:endParaRPr lang="en-US"/>
          </a:p>
        </p:txBody>
      </p:sp>
      <p:sp>
        <p:nvSpPr>
          <p:cNvPr id="3" name="Footer Placeholder 2">
            <a:extLst>
              <a:ext uri="{FF2B5EF4-FFF2-40B4-BE49-F238E27FC236}">
                <a16:creationId xmlns:a16="http://schemas.microsoft.com/office/drawing/2014/main" id="{A8E6776D-090C-EE49-A902-B088449A8E5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8B468F-7FBF-D64B-8931-3DDABA595FB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889876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6923EF53-7767-4C94-BEF6-D452927945DA}"/>
              </a:ext>
            </a:extLst>
          </p:cNvPr>
          <p:cNvSpPr>
            <a:spLocks noGrp="1"/>
          </p:cNvSpPr>
          <p:nvPr>
            <p:ph type="dt" sz="half" idx="10"/>
          </p:nvPr>
        </p:nvSpPr>
        <p:spPr/>
        <p:txBody>
          <a:bodyPr/>
          <a:lstStyle/>
          <a:p>
            <a:fld id="{5BCAD085-E8A6-8845-BD4E-CB4CCA059FC4}" type="datetimeFigureOut">
              <a:rPr lang="en-US" smtClean="0"/>
              <a:t>6/17/2025</a:t>
            </a:fld>
            <a:endParaRPr lang="en-US"/>
          </a:p>
        </p:txBody>
      </p:sp>
      <p:sp>
        <p:nvSpPr>
          <p:cNvPr id="11" name="Footer Placeholder 10">
            <a:extLst>
              <a:ext uri="{FF2B5EF4-FFF2-40B4-BE49-F238E27FC236}">
                <a16:creationId xmlns:a16="http://schemas.microsoft.com/office/drawing/2014/main" id="{ACF12700-F905-4CFA-970C-C81E05A64D5B}"/>
              </a:ext>
            </a:extLst>
          </p:cNvPr>
          <p:cNvSpPr>
            <a:spLocks noGrp="1"/>
          </p:cNvSpPr>
          <p:nvPr>
            <p:ph type="ftr" sz="quarter" idx="11"/>
          </p:nvPr>
        </p:nvSpPr>
        <p:spPr/>
        <p:txBody>
          <a:bodyPr/>
          <a:lstStyle/>
          <a:p>
            <a:endParaRPr lang="en-US"/>
          </a:p>
        </p:txBody>
      </p:sp>
      <p:sp>
        <p:nvSpPr>
          <p:cNvPr id="12" name="Slide Number Placeholder 11">
            <a:extLst>
              <a:ext uri="{FF2B5EF4-FFF2-40B4-BE49-F238E27FC236}">
                <a16:creationId xmlns:a16="http://schemas.microsoft.com/office/drawing/2014/main" id="{DA1B1EE2-BCA3-432B-A32D-B04C7F1DD93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796043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1A9DAC"/>
        </a:solidFill>
        <a:effectLst/>
      </p:bgPr>
    </p:bg>
    <p:spTree>
      <p:nvGrpSpPr>
        <p:cNvPr id="1" name=""/>
        <p:cNvGrpSpPr/>
        <p:nvPr/>
      </p:nvGrpSpPr>
      <p:grpSpPr>
        <a:xfrm>
          <a:off x="0" y="0"/>
          <a:ext cx="0" cy="0"/>
          <a:chOff x="0" y="0"/>
          <a:chExt cx="0" cy="0"/>
        </a:xfrm>
      </p:grpSpPr>
      <p:pic>
        <p:nvPicPr>
          <p:cNvPr id="6" name="Picture 8">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7584" y="0"/>
            <a:ext cx="1787872" cy="8959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a:extLst>
              <a:ext uri="{FF2B5EF4-FFF2-40B4-BE49-F238E27FC236}">
                <a16:creationId xmlns:a16="http://schemas.microsoft.com/office/drawing/2014/main" id="{6FE3B5BC-7C7D-A745-8158-A53C466DA14C}"/>
              </a:ext>
            </a:extLst>
          </p:cNvPr>
          <p:cNvSpPr>
            <a:spLocks noGrp="1"/>
          </p:cNvSpPr>
          <p:nvPr>
            <p:ph type="title"/>
          </p:nvPr>
        </p:nvSpPr>
        <p:spPr>
          <a:xfrm>
            <a:off x="2050826" y="1915479"/>
            <a:ext cx="5689524" cy="2089585"/>
          </a:xfrm>
          <a:prstGeom prst="rect">
            <a:avLst/>
          </a:prstGeom>
        </p:spPr>
        <p:txBody>
          <a:bodyPr lIns="0" tIns="0" rIns="0" bIns="0"/>
          <a:lstStyle>
            <a:lvl1pPr>
              <a:defRPr>
                <a:solidFill>
                  <a:schemeClr val="bg1"/>
                </a:solidFill>
              </a:defRPr>
            </a:lvl1pPr>
          </a:lstStyle>
          <a:p>
            <a:r>
              <a:rPr lang="en-US"/>
              <a:t>Click to edit Master title style</a:t>
            </a:r>
            <a:endParaRPr lang="en-US" dirty="0"/>
          </a:p>
        </p:txBody>
      </p:sp>
      <p:sp>
        <p:nvSpPr>
          <p:cNvPr id="16" name="Text Placeholder 14">
            <a:extLst>
              <a:ext uri="{FF2B5EF4-FFF2-40B4-BE49-F238E27FC236}">
                <a16:creationId xmlns:a16="http://schemas.microsoft.com/office/drawing/2014/main" id="{69EC6F0B-C9B0-464E-ABF8-505FA2B99A36}"/>
              </a:ext>
            </a:extLst>
          </p:cNvPr>
          <p:cNvSpPr>
            <a:spLocks noGrp="1"/>
          </p:cNvSpPr>
          <p:nvPr>
            <p:ph type="body" sz="quarter" idx="15" hasCustomPrompt="1"/>
          </p:nvPr>
        </p:nvSpPr>
        <p:spPr>
          <a:xfrm>
            <a:off x="586421" y="1916832"/>
            <a:ext cx="1219139" cy="269081"/>
          </a:xfrm>
          <a:prstGeom prst="rect">
            <a:avLst/>
          </a:prstGeom>
        </p:spPr>
        <p:txBody>
          <a:bodyPr lIns="0" tIns="0" rIns="0" bIns="0"/>
          <a:lstStyle>
            <a:lvl1pPr marL="0" indent="0">
              <a:lnSpc>
                <a:spcPct val="100000"/>
              </a:lnSpc>
              <a:spcBef>
                <a:spcPts val="0"/>
              </a:spcBef>
              <a:buFontTx/>
              <a:buNone/>
              <a:defRPr sz="1600" b="0" i="0">
                <a:solidFill>
                  <a:schemeClr val="bg1"/>
                </a:solidFill>
                <a:latin typeface="+mj-lt"/>
                <a:ea typeface="Tahoma" charset="0"/>
                <a:cs typeface="Tahoma" charset="0"/>
              </a:defRPr>
            </a:lvl1pPr>
          </a:lstStyle>
          <a:p>
            <a:pPr lvl="0"/>
            <a:r>
              <a:rPr lang="en-US" dirty="0"/>
              <a:t>Presented by</a:t>
            </a:r>
          </a:p>
        </p:txBody>
      </p:sp>
      <p:sp>
        <p:nvSpPr>
          <p:cNvPr id="17" name="Text Placeholder 14">
            <a:extLst>
              <a:ext uri="{FF2B5EF4-FFF2-40B4-BE49-F238E27FC236}">
                <a16:creationId xmlns:a16="http://schemas.microsoft.com/office/drawing/2014/main" id="{C1E2BFEE-0AD7-C548-92B3-DE639BB40C8B}"/>
              </a:ext>
            </a:extLst>
          </p:cNvPr>
          <p:cNvSpPr>
            <a:spLocks noGrp="1"/>
          </p:cNvSpPr>
          <p:nvPr>
            <p:ph type="body" sz="quarter" idx="16"/>
          </p:nvPr>
        </p:nvSpPr>
        <p:spPr>
          <a:xfrm>
            <a:off x="586420" y="2323737"/>
            <a:ext cx="1219139" cy="589902"/>
          </a:xfrm>
          <a:prstGeom prst="rect">
            <a:avLst/>
          </a:prstGeom>
        </p:spPr>
        <p:txBody>
          <a:bodyPr lIns="0" tIns="0" rIns="0" bIns="0"/>
          <a:lstStyle>
            <a:lvl1pPr marL="0" indent="0">
              <a:lnSpc>
                <a:spcPct val="100000"/>
              </a:lnSpc>
              <a:spcBef>
                <a:spcPts val="0"/>
              </a:spcBef>
              <a:buFontTx/>
              <a:buNone/>
              <a:defRPr sz="1800" b="1" i="0">
                <a:solidFill>
                  <a:schemeClr val="bg1"/>
                </a:solidFill>
                <a:latin typeface="+mj-lt"/>
                <a:ea typeface="Tahoma" charset="0"/>
                <a:cs typeface="Tahoma" charset="0"/>
              </a:defRPr>
            </a:lvl1pPr>
          </a:lstStyle>
          <a:p>
            <a:pPr lvl="0"/>
            <a:r>
              <a:rPr lang="en-US"/>
              <a:t>Click to edit Master text styles</a:t>
            </a:r>
          </a:p>
        </p:txBody>
      </p:sp>
      <p:sp>
        <p:nvSpPr>
          <p:cNvPr id="18" name="Text Placeholder 14">
            <a:extLst>
              <a:ext uri="{FF2B5EF4-FFF2-40B4-BE49-F238E27FC236}">
                <a16:creationId xmlns:a16="http://schemas.microsoft.com/office/drawing/2014/main" id="{FE54718D-4C22-E94B-A4C0-C34A3A4257A2}"/>
              </a:ext>
            </a:extLst>
          </p:cNvPr>
          <p:cNvSpPr>
            <a:spLocks noGrp="1"/>
          </p:cNvSpPr>
          <p:nvPr>
            <p:ph type="body" sz="quarter" idx="17"/>
          </p:nvPr>
        </p:nvSpPr>
        <p:spPr>
          <a:xfrm>
            <a:off x="598505" y="3206843"/>
            <a:ext cx="1219139" cy="589902"/>
          </a:xfrm>
          <a:prstGeom prst="rect">
            <a:avLst/>
          </a:prstGeom>
        </p:spPr>
        <p:txBody>
          <a:bodyPr lIns="0" tIns="0" rIns="0" bIns="0"/>
          <a:lstStyle>
            <a:lvl1pPr marL="0" indent="0">
              <a:lnSpc>
                <a:spcPct val="100000"/>
              </a:lnSpc>
              <a:spcBef>
                <a:spcPts val="0"/>
              </a:spcBef>
              <a:buFontTx/>
              <a:buNone/>
              <a:defRPr sz="1800" b="1" i="0">
                <a:solidFill>
                  <a:schemeClr val="bg1"/>
                </a:solidFill>
                <a:latin typeface="+mj-lt"/>
                <a:ea typeface="Tahoma" charset="0"/>
                <a:cs typeface="Tahoma" charset="0"/>
              </a:defRPr>
            </a:lvl1pPr>
          </a:lstStyle>
          <a:p>
            <a:pPr lvl="0"/>
            <a:r>
              <a:rPr lang="en-US"/>
              <a:t>Click to edit Master text styles</a:t>
            </a:r>
          </a:p>
        </p:txBody>
      </p:sp>
      <p:cxnSp>
        <p:nvCxnSpPr>
          <p:cNvPr id="27" name="Straight Connector 26">
            <a:extLst>
              <a:ext uri="{FF2B5EF4-FFF2-40B4-BE49-F238E27FC236}">
                <a16:creationId xmlns:a16="http://schemas.microsoft.com/office/drawing/2014/main" id="{763A8BFE-74A7-E94B-8A00-4CD70EAFA367}"/>
              </a:ext>
            </a:extLst>
          </p:cNvPr>
          <p:cNvCxnSpPr>
            <a:cxnSpLocks/>
          </p:cNvCxnSpPr>
          <p:nvPr userDrawn="1"/>
        </p:nvCxnSpPr>
        <p:spPr>
          <a:xfrm>
            <a:off x="1919288" y="1916832"/>
            <a:ext cx="0" cy="3802212"/>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sp>
        <p:nvSpPr>
          <p:cNvPr id="19" name="Text Placeholder 14">
            <a:extLst>
              <a:ext uri="{FF2B5EF4-FFF2-40B4-BE49-F238E27FC236}">
                <a16:creationId xmlns:a16="http://schemas.microsoft.com/office/drawing/2014/main" id="{55B2378F-7E74-5649-B1F7-5BE87863FDAE}"/>
              </a:ext>
            </a:extLst>
          </p:cNvPr>
          <p:cNvSpPr>
            <a:spLocks noGrp="1"/>
          </p:cNvSpPr>
          <p:nvPr>
            <p:ph type="body" sz="quarter" idx="18" hasCustomPrompt="1"/>
          </p:nvPr>
        </p:nvSpPr>
        <p:spPr>
          <a:xfrm>
            <a:off x="598505" y="5373216"/>
            <a:ext cx="1219139" cy="345828"/>
          </a:xfrm>
          <a:prstGeom prst="rect">
            <a:avLst/>
          </a:prstGeom>
        </p:spPr>
        <p:txBody>
          <a:bodyPr lIns="0" tIns="0" rIns="0" bIns="0"/>
          <a:lstStyle>
            <a:lvl1pPr marL="0" indent="0">
              <a:lnSpc>
                <a:spcPct val="100000"/>
              </a:lnSpc>
              <a:spcBef>
                <a:spcPts val="0"/>
              </a:spcBef>
              <a:buFontTx/>
              <a:buNone/>
              <a:defRPr sz="1600" b="0" i="0">
                <a:solidFill>
                  <a:schemeClr val="bg1"/>
                </a:solidFill>
                <a:latin typeface="+mn-lt"/>
                <a:ea typeface="Tahoma"/>
                <a:cs typeface="Tahoma"/>
              </a:defRPr>
            </a:lvl1pPr>
          </a:lstStyle>
          <a:p>
            <a:pPr lvl="0"/>
            <a:r>
              <a:rPr lang="en-US" dirty="0"/>
              <a:t>Presentation date</a:t>
            </a:r>
          </a:p>
        </p:txBody>
      </p:sp>
    </p:spTree>
    <p:extLst>
      <p:ext uri="{BB962C8B-B14F-4D97-AF65-F5344CB8AC3E}">
        <p14:creationId xmlns:p14="http://schemas.microsoft.com/office/powerpoint/2010/main" val="3718773111"/>
      </p:ext>
    </p:extLst>
  </p:cSld>
  <p:clrMapOvr>
    <a:masterClrMapping/>
  </p:clrMapOvr>
  <p:transition spd="slow">
    <p:fade/>
  </p:transition>
  <p:extLst>
    <p:ext uri="{DCECCB84-F9BA-43D5-87BE-67443E8EF086}">
      <p15:sldGuideLst xmlns:p15="http://schemas.microsoft.com/office/powerpoint/2012/main">
        <p15:guide id="1" orient="horz" pos="1207" userDrawn="1">
          <p15:clr>
            <a:srgbClr val="FBAE40"/>
          </p15:clr>
        </p15:guide>
        <p15:guide id="2" pos="1292"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64AAA3-E9D4-B544-B77B-0789573E9C02}"/>
              </a:ext>
            </a:extLst>
          </p:cNvPr>
          <p:cNvSpPr>
            <a:spLocks noGrp="1"/>
          </p:cNvSpPr>
          <p:nvPr>
            <p:ph type="title" hasCustomPrompt="1"/>
          </p:nvPr>
        </p:nvSpPr>
        <p:spPr>
          <a:xfrm>
            <a:off x="899591" y="689701"/>
            <a:ext cx="7886700" cy="1011108"/>
          </a:xfrm>
          <a:prstGeom prst="rect">
            <a:avLst/>
          </a:prstGeom>
        </p:spPr>
        <p:txBody>
          <a:bodyPr lIns="0" tIns="0" rIns="0" bIns="0"/>
          <a:lstStyle>
            <a:lvl1pPr>
              <a:defRPr>
                <a:solidFill>
                  <a:srgbClr val="1A9DAC"/>
                </a:solidFill>
              </a:defRPr>
            </a:lvl1pPr>
          </a:lstStyle>
          <a:p>
            <a:pPr lvl="0"/>
            <a:r>
              <a:rPr lang="en-GB" dirty="0"/>
              <a:t>Click to edit Master text styles</a:t>
            </a:r>
          </a:p>
        </p:txBody>
      </p:sp>
      <p:sp>
        <p:nvSpPr>
          <p:cNvPr id="6" name="Text Placeholder 5"/>
          <p:cNvSpPr>
            <a:spLocks noGrp="1"/>
          </p:cNvSpPr>
          <p:nvPr>
            <p:ph type="body" sz="quarter" idx="11" hasCustomPrompt="1"/>
          </p:nvPr>
        </p:nvSpPr>
        <p:spPr>
          <a:xfrm>
            <a:off x="899591" y="1700808"/>
            <a:ext cx="6551612" cy="4608512"/>
          </a:xfrm>
          <a:prstGeom prst="rect">
            <a:avLst/>
          </a:prstGeom>
        </p:spPr>
        <p:txBody>
          <a:bodyPr lIns="0" tIns="0" rIns="0" bIns="0"/>
          <a:lstStyle>
            <a:lvl1pPr marL="266700" indent="-257175">
              <a:buClr>
                <a:srgbClr val="1A9DAC"/>
              </a:buClr>
              <a:tabLst/>
              <a:defRPr sz="2000">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4197737394"/>
      </p:ext>
    </p:extLst>
  </p:cSld>
  <p:clrMapOvr>
    <a:masterClrMapping/>
  </p:clrMapOvr>
  <p:transition spd="slow">
    <p:fade/>
  </p:transition>
  <p:extLst>
    <p:ext uri="{DCECCB84-F9BA-43D5-87BE-67443E8EF086}">
      <p15:sldGuideLst xmlns:p15="http://schemas.microsoft.com/office/powerpoint/2012/main">
        <p15:guide id="1" orient="horz" pos="436" userDrawn="1">
          <p15:clr>
            <a:srgbClr val="FBAE40"/>
          </p15:clr>
        </p15:guide>
        <p15:guide id="2" pos="567"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title and subhead">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0"/>
          </p:nvPr>
        </p:nvSpPr>
        <p:spPr>
          <a:xfrm>
            <a:off x="899592" y="1890713"/>
            <a:ext cx="6515621" cy="1366120"/>
          </a:xfrm>
          <a:prstGeom prst="rect">
            <a:avLst/>
          </a:prstGeom>
        </p:spPr>
        <p:txBody>
          <a:bodyPr lIns="0" tIns="0" rIns="0" bIns="0"/>
          <a:lstStyle>
            <a:lvl1pPr marL="0" indent="0">
              <a:lnSpc>
                <a:spcPts val="3600"/>
              </a:lnSpc>
              <a:spcBef>
                <a:spcPts val="0"/>
              </a:spcBef>
              <a:buFontTx/>
              <a:buNone/>
              <a:defRPr sz="3300" b="0" i="0">
                <a:solidFill>
                  <a:srgbClr val="16818D"/>
                </a:solidFill>
                <a:latin typeface="Georgia"/>
                <a:ea typeface="Georgia"/>
                <a:cs typeface="Georgia"/>
              </a:defRPr>
            </a:lvl1pPr>
          </a:lstStyle>
          <a:p>
            <a:pPr lvl="0"/>
            <a:r>
              <a:rPr lang="en-US"/>
              <a:t>Click to edit Master text styles</a:t>
            </a:r>
          </a:p>
        </p:txBody>
      </p:sp>
      <p:sp>
        <p:nvSpPr>
          <p:cNvPr id="7" name="Text Placeholder 5"/>
          <p:cNvSpPr>
            <a:spLocks noGrp="1"/>
          </p:cNvSpPr>
          <p:nvPr>
            <p:ph type="body" sz="quarter" idx="11"/>
          </p:nvPr>
        </p:nvSpPr>
        <p:spPr>
          <a:xfrm>
            <a:off x="899592" y="4221163"/>
            <a:ext cx="6515620" cy="603104"/>
          </a:xfrm>
          <a:prstGeom prst="rect">
            <a:avLst/>
          </a:prstGeom>
        </p:spPr>
        <p:txBody>
          <a:bodyPr lIns="0" tIns="0" rIns="0" bIns="0"/>
          <a:lstStyle>
            <a:lvl1pPr marL="0" indent="0">
              <a:lnSpc>
                <a:spcPct val="100000"/>
              </a:lnSpc>
              <a:buFontTx/>
              <a:buNone/>
              <a:defRPr sz="1200" b="0" i="0">
                <a:solidFill>
                  <a:schemeClr val="tx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2558427229"/>
      </p:ext>
    </p:extLst>
  </p:cSld>
  <p:clrMapOvr>
    <a:masterClrMapping/>
  </p:clrMapOvr>
  <p:transition spd="slow">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Main presentation title slide">
    <p:bg>
      <p:bgPr>
        <a:solidFill>
          <a:srgbClr val="1C9DAC"/>
        </a:solidFill>
        <a:effectLst/>
      </p:bgPr>
    </p:bg>
    <p:spTree>
      <p:nvGrpSpPr>
        <p:cNvPr id="1" name=""/>
        <p:cNvGrpSpPr/>
        <p:nvPr/>
      </p:nvGrpSpPr>
      <p:grpSpPr>
        <a:xfrm>
          <a:off x="0" y="0"/>
          <a:ext cx="0" cy="0"/>
          <a:chOff x="0" y="0"/>
          <a:chExt cx="0" cy="0"/>
        </a:xfrm>
      </p:grpSpPr>
      <p:pic>
        <p:nvPicPr>
          <p:cNvPr id="6" name="Picture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3889" y="-1588"/>
            <a:ext cx="2166937" cy="10858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7" name="Straight Connector 6"/>
          <p:cNvCxnSpPr/>
          <p:nvPr/>
        </p:nvCxnSpPr>
        <p:spPr>
          <a:xfrm>
            <a:off x="1919288" y="1989138"/>
            <a:ext cx="0" cy="3657600"/>
          </a:xfrm>
          <a:prstGeom prst="line">
            <a:avLst/>
          </a:prstGeom>
          <a:ln w="6350">
            <a:solidFill>
              <a:schemeClr val="bg1"/>
            </a:solidFill>
          </a:ln>
        </p:spPr>
        <p:style>
          <a:lnRef idx="1">
            <a:schemeClr val="accent2"/>
          </a:lnRef>
          <a:fillRef idx="0">
            <a:schemeClr val="accent2"/>
          </a:fillRef>
          <a:effectRef idx="0">
            <a:schemeClr val="accent2"/>
          </a:effectRef>
          <a:fontRef idx="minor">
            <a:schemeClr val="tx1"/>
          </a:fontRef>
        </p:style>
      </p:cxnSp>
      <p:sp>
        <p:nvSpPr>
          <p:cNvPr id="15" name="Text Placeholder 14"/>
          <p:cNvSpPr>
            <a:spLocks noGrp="1"/>
          </p:cNvSpPr>
          <p:nvPr>
            <p:ph type="body" sz="quarter" idx="14"/>
          </p:nvPr>
        </p:nvSpPr>
        <p:spPr>
          <a:xfrm>
            <a:off x="2325601" y="1886400"/>
            <a:ext cx="6062750" cy="3774848"/>
          </a:xfrm>
          <a:prstGeom prst="rect">
            <a:avLst/>
          </a:prstGeom>
        </p:spPr>
        <p:txBody>
          <a:bodyPr lIns="0" tIns="0" rIns="0" bIns="0"/>
          <a:lstStyle>
            <a:lvl1pPr marL="0" indent="0">
              <a:lnSpc>
                <a:spcPts val="3600"/>
              </a:lnSpc>
              <a:spcBef>
                <a:spcPts val="0"/>
              </a:spcBef>
              <a:buFontTx/>
              <a:buNone/>
              <a:defRPr sz="3300" b="0" i="0">
                <a:solidFill>
                  <a:schemeClr val="bg1"/>
                </a:solidFill>
                <a:latin typeface="Georgia"/>
                <a:ea typeface="Georgia"/>
                <a:cs typeface="Georgia"/>
              </a:defRPr>
            </a:lvl1pPr>
          </a:lstStyle>
          <a:p>
            <a:pPr lvl="0"/>
            <a:r>
              <a:rPr lang="en-US"/>
              <a:t>Click to edit Master text styles</a:t>
            </a:r>
          </a:p>
        </p:txBody>
      </p:sp>
      <p:sp>
        <p:nvSpPr>
          <p:cNvPr id="18" name="Text Placeholder 14"/>
          <p:cNvSpPr>
            <a:spLocks noGrp="1"/>
          </p:cNvSpPr>
          <p:nvPr>
            <p:ph type="body" sz="quarter" idx="15"/>
          </p:nvPr>
        </p:nvSpPr>
        <p:spPr>
          <a:xfrm>
            <a:off x="640801" y="1972802"/>
            <a:ext cx="1219139" cy="358775"/>
          </a:xfrm>
          <a:prstGeom prst="rect">
            <a:avLst/>
          </a:prstGeom>
        </p:spPr>
        <p:txBody>
          <a:bodyPr lIns="0" tIns="0" rIns="0" bIns="0"/>
          <a:lstStyle>
            <a:lvl1pPr marL="0" indent="0">
              <a:lnSpc>
                <a:spcPts val="975"/>
              </a:lnSpc>
              <a:spcBef>
                <a:spcPts val="0"/>
              </a:spcBef>
              <a:buFontTx/>
              <a:buNone/>
              <a:defRPr sz="825" b="0" i="0">
                <a:solidFill>
                  <a:schemeClr val="bg1"/>
                </a:solidFill>
                <a:latin typeface="Tahoma"/>
                <a:ea typeface="Tahoma"/>
                <a:cs typeface="Tahoma"/>
              </a:defRPr>
            </a:lvl1pPr>
          </a:lstStyle>
          <a:p>
            <a:pPr lvl="0"/>
            <a:r>
              <a:rPr lang="en-US"/>
              <a:t>Click to edit Master text styles</a:t>
            </a:r>
          </a:p>
        </p:txBody>
      </p:sp>
      <p:sp>
        <p:nvSpPr>
          <p:cNvPr id="19" name="Text Placeholder 14"/>
          <p:cNvSpPr>
            <a:spLocks noGrp="1"/>
          </p:cNvSpPr>
          <p:nvPr>
            <p:ph type="body" sz="quarter" idx="16"/>
          </p:nvPr>
        </p:nvSpPr>
        <p:spPr>
          <a:xfrm>
            <a:off x="640801" y="2332800"/>
            <a:ext cx="1219139" cy="536400"/>
          </a:xfrm>
          <a:prstGeom prst="rect">
            <a:avLst/>
          </a:prstGeom>
        </p:spPr>
        <p:txBody>
          <a:bodyPr lIns="0" tIns="0" rIns="0" bIns="0"/>
          <a:lstStyle>
            <a:lvl1pPr marL="0" indent="0">
              <a:lnSpc>
                <a:spcPts val="975"/>
              </a:lnSpc>
              <a:spcBef>
                <a:spcPts val="0"/>
              </a:spcBef>
              <a:buFontTx/>
              <a:buNone/>
              <a:defRPr sz="825" b="1" i="0">
                <a:solidFill>
                  <a:schemeClr val="bg1"/>
                </a:solidFill>
                <a:latin typeface="Tahoma"/>
                <a:ea typeface="Tahoma"/>
                <a:cs typeface="Tahoma"/>
              </a:defRPr>
            </a:lvl1pPr>
          </a:lstStyle>
          <a:p>
            <a:pPr lvl="0"/>
            <a:r>
              <a:rPr lang="en-US"/>
              <a:t>Click to edit Master text styles</a:t>
            </a:r>
          </a:p>
        </p:txBody>
      </p:sp>
      <p:sp>
        <p:nvSpPr>
          <p:cNvPr id="20" name="Text Placeholder 14"/>
          <p:cNvSpPr>
            <a:spLocks noGrp="1"/>
          </p:cNvSpPr>
          <p:nvPr>
            <p:ph type="body" sz="quarter" idx="17"/>
          </p:nvPr>
        </p:nvSpPr>
        <p:spPr>
          <a:xfrm>
            <a:off x="640801" y="2876402"/>
            <a:ext cx="1219139" cy="695325"/>
          </a:xfrm>
          <a:prstGeom prst="rect">
            <a:avLst/>
          </a:prstGeom>
        </p:spPr>
        <p:txBody>
          <a:bodyPr lIns="0" tIns="0" rIns="0" bIns="0"/>
          <a:lstStyle>
            <a:lvl1pPr marL="0" indent="0">
              <a:lnSpc>
                <a:spcPts val="975"/>
              </a:lnSpc>
              <a:spcBef>
                <a:spcPts val="0"/>
              </a:spcBef>
              <a:buFontTx/>
              <a:buNone/>
              <a:defRPr sz="825" b="1" i="0">
                <a:solidFill>
                  <a:schemeClr val="bg1"/>
                </a:solidFill>
                <a:latin typeface="Tahoma"/>
                <a:ea typeface="Tahoma"/>
                <a:cs typeface="Tahoma"/>
              </a:defRPr>
            </a:lvl1pPr>
          </a:lstStyle>
          <a:p>
            <a:pPr lvl="0"/>
            <a:r>
              <a:rPr lang="en-US"/>
              <a:t>Click to edit Master text styles</a:t>
            </a:r>
          </a:p>
        </p:txBody>
      </p:sp>
      <p:sp>
        <p:nvSpPr>
          <p:cNvPr id="8" name="Text Placeholder 14"/>
          <p:cNvSpPr>
            <a:spLocks noGrp="1"/>
          </p:cNvSpPr>
          <p:nvPr>
            <p:ph type="body" sz="quarter" idx="18"/>
          </p:nvPr>
        </p:nvSpPr>
        <p:spPr>
          <a:xfrm>
            <a:off x="641269" y="5503482"/>
            <a:ext cx="1219139" cy="229774"/>
          </a:xfrm>
          <a:prstGeom prst="rect">
            <a:avLst/>
          </a:prstGeom>
        </p:spPr>
        <p:txBody>
          <a:bodyPr lIns="0" tIns="0" rIns="0" bIns="0"/>
          <a:lstStyle>
            <a:lvl1pPr marL="0" indent="0">
              <a:lnSpc>
                <a:spcPts val="975"/>
              </a:lnSpc>
              <a:spcBef>
                <a:spcPts val="0"/>
              </a:spcBef>
              <a:buFontTx/>
              <a:buNone/>
              <a:defRPr sz="825" b="0" i="0">
                <a:solidFill>
                  <a:schemeClr val="bg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545904658"/>
      </p:ext>
    </p:extLst>
  </p:cSld>
  <p:clrMapOvr>
    <a:masterClrMapping/>
  </p:clrMapOvr>
  <p:transition spd="slow">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Section title and subhead">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0"/>
          </p:nvPr>
        </p:nvSpPr>
        <p:spPr>
          <a:xfrm>
            <a:off x="899592" y="1890713"/>
            <a:ext cx="6515621" cy="1366120"/>
          </a:xfrm>
          <a:prstGeom prst="rect">
            <a:avLst/>
          </a:prstGeom>
        </p:spPr>
        <p:txBody>
          <a:bodyPr lIns="0" tIns="0" rIns="0" bIns="0"/>
          <a:lstStyle>
            <a:lvl1pPr marL="0" indent="0">
              <a:lnSpc>
                <a:spcPts val="3600"/>
              </a:lnSpc>
              <a:spcBef>
                <a:spcPts val="0"/>
              </a:spcBef>
              <a:buFontTx/>
              <a:buNone/>
              <a:defRPr sz="3300" b="0" i="0">
                <a:solidFill>
                  <a:srgbClr val="16818D"/>
                </a:solidFill>
                <a:latin typeface="Georgia"/>
                <a:ea typeface="Georgia"/>
                <a:cs typeface="Georgia"/>
              </a:defRPr>
            </a:lvl1pPr>
          </a:lstStyle>
          <a:p>
            <a:pPr lvl="0"/>
            <a:r>
              <a:rPr lang="en-US"/>
              <a:t>Click to edit Master text styles</a:t>
            </a:r>
          </a:p>
        </p:txBody>
      </p:sp>
      <p:sp>
        <p:nvSpPr>
          <p:cNvPr id="7" name="Text Placeholder 5"/>
          <p:cNvSpPr>
            <a:spLocks noGrp="1"/>
          </p:cNvSpPr>
          <p:nvPr>
            <p:ph type="body" sz="quarter" idx="11"/>
          </p:nvPr>
        </p:nvSpPr>
        <p:spPr>
          <a:xfrm>
            <a:off x="899592" y="4221163"/>
            <a:ext cx="6515620" cy="603104"/>
          </a:xfrm>
          <a:prstGeom prst="rect">
            <a:avLst/>
          </a:prstGeom>
        </p:spPr>
        <p:txBody>
          <a:bodyPr lIns="0" tIns="0" rIns="0" bIns="0"/>
          <a:lstStyle>
            <a:lvl1pPr marL="0" indent="0">
              <a:lnSpc>
                <a:spcPct val="100000"/>
              </a:lnSpc>
              <a:buFontTx/>
              <a:buNone/>
              <a:defRPr sz="1200" b="0" i="0">
                <a:solidFill>
                  <a:schemeClr val="tx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208342633"/>
      </p:ext>
    </p:extLst>
  </p:cSld>
  <p:clrMapOvr>
    <a:masterClrMapping/>
  </p:clrMapOvr>
  <p:transition spd="slow">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Main headings, text and bullet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89700"/>
            <a:ext cx="6515621" cy="651068"/>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6" name="Text Placeholder 5"/>
          <p:cNvSpPr>
            <a:spLocks noGrp="1"/>
          </p:cNvSpPr>
          <p:nvPr>
            <p:ph type="body" sz="quarter" idx="11"/>
          </p:nvPr>
        </p:nvSpPr>
        <p:spPr>
          <a:xfrm>
            <a:off x="900114" y="1773238"/>
            <a:ext cx="6551612" cy="4608512"/>
          </a:xfrm>
          <a:prstGeom prst="rect">
            <a:avLst/>
          </a:prstGeom>
        </p:spPr>
        <p:txBody>
          <a:bodyPr/>
          <a:lstStyle>
            <a:lvl1pPr marL="200025" indent="-200025">
              <a:buClr>
                <a:srgbClr val="16818D"/>
              </a:buClr>
              <a:defRPr sz="1200">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200">
                <a:latin typeface="Tahoma" panose="020B0604030504040204" pitchFamily="34" charset="0"/>
                <a:ea typeface="Tahoma" panose="020B0604030504040204" pitchFamily="34" charset="0"/>
                <a:cs typeface="Tahoma" panose="020B0604030504040204" pitchFamily="34" charset="0"/>
              </a:defRPr>
            </a:lvl2pPr>
            <a:lvl3pPr marL="606029" indent="-200025">
              <a:buClr>
                <a:srgbClr val="16818D"/>
              </a:buClr>
              <a:buFont typeface="Arial" panose="020B0604020202020204" pitchFamily="34" charset="0"/>
              <a:buChar char="̶"/>
              <a:defRPr sz="1200">
                <a:latin typeface="Tahoma" panose="020B0604030504040204" pitchFamily="34" charset="0"/>
                <a:ea typeface="Tahoma" panose="020B0604030504040204" pitchFamily="34" charset="0"/>
                <a:cs typeface="Tahoma" panose="020B0604030504040204" pitchFamily="34" charset="0"/>
              </a:defRPr>
            </a:lvl3pPr>
            <a:lvl4pPr>
              <a:defRPr sz="1200">
                <a:latin typeface="Tahoma" panose="020B0604030504040204" pitchFamily="34" charset="0"/>
                <a:ea typeface="Tahoma" panose="020B0604030504040204" pitchFamily="34" charset="0"/>
                <a:cs typeface="Tahoma" panose="020B0604030504040204" pitchFamily="34" charset="0"/>
              </a:defRPr>
            </a:lvl4pPr>
            <a:lvl5pPr>
              <a:defRPr sz="12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15749260"/>
      </p:ext>
    </p:extLst>
  </p:cSld>
  <p:clrMapOvr>
    <a:masterClrMapping/>
  </p:clrMapOvr>
  <p:transition spd="slow">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Main headings, text and numbered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34666"/>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Text Placeholder 2"/>
          <p:cNvSpPr>
            <a:spLocks noGrp="1"/>
          </p:cNvSpPr>
          <p:nvPr>
            <p:ph type="body" sz="quarter" idx="11"/>
          </p:nvPr>
        </p:nvSpPr>
        <p:spPr>
          <a:xfrm>
            <a:off x="900114" y="1700215"/>
            <a:ext cx="6551612" cy="4465637"/>
          </a:xfrm>
          <a:prstGeom prst="rect">
            <a:avLst/>
          </a:prstGeom>
        </p:spPr>
        <p:txBody>
          <a:bodyPr/>
          <a:lstStyle>
            <a:lvl1pPr marL="200025" indent="-200025">
              <a:buClr>
                <a:srgbClr val="16818D"/>
              </a:buClr>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mj-lt"/>
              <a:buAutoNum type="romanLcPeriod"/>
              <a:defRPr sz="120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200">
                <a:latin typeface="Tahoma" panose="020B0604030504040204" pitchFamily="34" charset="0"/>
                <a:ea typeface="Tahoma" panose="020B0604030504040204" pitchFamily="34" charset="0"/>
                <a:cs typeface="Tahoma" panose="020B0604030504040204" pitchFamily="34" charset="0"/>
              </a:defRPr>
            </a:lvl3pPr>
            <a:lvl4pPr marL="1757363" indent="-385763">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4pPr>
            <a:lvl5pPr marL="2214563" indent="-385763">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021030060"/>
      </p:ext>
    </p:extLst>
  </p:cSld>
  <p:clrMapOvr>
    <a:masterClrMapping/>
  </p:clrMapOvr>
  <p:transition spd="slow">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wo column text style">
    <p:spTree>
      <p:nvGrpSpPr>
        <p:cNvPr id="1" name=""/>
        <p:cNvGrpSpPr/>
        <p:nvPr/>
      </p:nvGrpSpPr>
      <p:grpSpPr>
        <a:xfrm>
          <a:off x="0" y="0"/>
          <a:ext cx="0" cy="0"/>
          <a:chOff x="0" y="0"/>
          <a:chExt cx="0" cy="0"/>
        </a:xfrm>
      </p:grpSpPr>
      <p:pic>
        <p:nvPicPr>
          <p:cNvPr id="8"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3"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7" name="Text Placeholder 5"/>
          <p:cNvSpPr>
            <a:spLocks noGrp="1"/>
          </p:cNvSpPr>
          <p:nvPr>
            <p:ph type="body" sz="quarter" idx="12"/>
          </p:nvPr>
        </p:nvSpPr>
        <p:spPr>
          <a:xfrm>
            <a:off x="4284664"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3438679315"/>
      </p:ext>
    </p:extLst>
  </p:cSld>
  <p:clrMapOvr>
    <a:masterClrMapping/>
  </p:clrMapOvr>
  <p:transition spd="slow">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wo column text style with bullet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8" name="Text Placeholder 5"/>
          <p:cNvSpPr>
            <a:spLocks noGrp="1"/>
          </p:cNvSpPr>
          <p:nvPr>
            <p:ph type="body" sz="quarter" idx="11" hasCustomPrompt="1"/>
          </p:nvPr>
        </p:nvSpPr>
        <p:spPr>
          <a:xfrm>
            <a:off x="899593" y="1628800"/>
            <a:ext cx="316758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a:t>Click to add text</a:t>
            </a:r>
          </a:p>
          <a:p>
            <a:pPr lvl="1"/>
            <a:r>
              <a:rPr lang="en-GB"/>
              <a:t>Second Bullet Point</a:t>
            </a:r>
          </a:p>
          <a:p>
            <a:pPr lvl="2"/>
            <a:r>
              <a:rPr lang="en-GB"/>
              <a:t>Third Bullet Point</a:t>
            </a:r>
          </a:p>
          <a:p>
            <a:pPr lvl="3"/>
            <a:endParaRPr lang="en-GB"/>
          </a:p>
        </p:txBody>
      </p:sp>
      <p:sp>
        <p:nvSpPr>
          <p:cNvPr id="9" name="Text Placeholder 5"/>
          <p:cNvSpPr>
            <a:spLocks noGrp="1"/>
          </p:cNvSpPr>
          <p:nvPr>
            <p:ph type="body" sz="quarter" idx="12" hasCustomPrompt="1"/>
          </p:nvPr>
        </p:nvSpPr>
        <p:spPr>
          <a:xfrm>
            <a:off x="4284664" y="1628800"/>
            <a:ext cx="316758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US"/>
              <a:t>Click to add text</a:t>
            </a:r>
          </a:p>
          <a:p>
            <a:pPr lvl="1"/>
            <a:r>
              <a:rPr lang="en-US"/>
              <a:t>Second Bullet Point</a:t>
            </a:r>
          </a:p>
          <a:p>
            <a:pPr lvl="2"/>
            <a:r>
              <a:rPr lang="en-US"/>
              <a:t>Third Bullet Point</a:t>
            </a:r>
          </a:p>
          <a:p>
            <a:pPr lvl="3"/>
            <a:endParaRPr lang="en-US"/>
          </a:p>
          <a:p>
            <a:pPr lvl="0"/>
            <a:endParaRPr lang="en-GB"/>
          </a:p>
        </p:txBody>
      </p:sp>
    </p:spTree>
    <p:extLst>
      <p:ext uri="{BB962C8B-B14F-4D97-AF65-F5344CB8AC3E}">
        <p14:creationId xmlns:p14="http://schemas.microsoft.com/office/powerpoint/2010/main" val="4104731171"/>
      </p:ext>
    </p:extLst>
  </p:cSld>
  <p:clrMapOvr>
    <a:masterClrMapping/>
  </p:clrMapOvr>
  <p:transition spd="slow">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wo column text style with numbered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481464"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8" name="Text Placeholder 5"/>
          <p:cNvSpPr>
            <a:spLocks noGrp="1"/>
          </p:cNvSpPr>
          <p:nvPr>
            <p:ph type="body" sz="quarter" idx="11" hasCustomPrompt="1"/>
          </p:nvPr>
        </p:nvSpPr>
        <p:spPr>
          <a:xfrm>
            <a:off x="899593" y="1628800"/>
            <a:ext cx="3167583" cy="4536504"/>
          </a:xfrm>
          <a:prstGeom prst="rect">
            <a:avLst/>
          </a:prstGeom>
        </p:spPr>
        <p:txBody>
          <a:bodyPr lIns="0" tIns="0" rIns="0" bIns="0" numCol="1" spcCol="216000"/>
          <a:lstStyle>
            <a:lvl1pPr marL="200025" marR="0" indent="-200025" algn="l" defTabSz="454819" rtl="0" eaLnBrk="1" fontAlgn="base" latinLnBrk="0" hangingPunct="1">
              <a:lnSpc>
                <a:spcPts val="1500"/>
              </a:lnSpc>
              <a:spcBef>
                <a:spcPts val="0"/>
              </a:spcBef>
              <a:spcAft>
                <a:spcPct val="0"/>
              </a:spcAft>
              <a:buClr>
                <a:srgbClr val="16818D"/>
              </a:buClr>
              <a:buSzTx/>
              <a:buFont typeface="+mj-lt"/>
              <a:buAutoNum type="arabicPeriod"/>
              <a:tabLst/>
              <a:defRPr sz="1050" b="0" i="0" baseline="0">
                <a:solidFill>
                  <a:schemeClr val="tx1"/>
                </a:solidFill>
                <a:latin typeface="Tahoma"/>
                <a:ea typeface="Tahoma"/>
                <a:cs typeface="Tahoma"/>
              </a:defRPr>
            </a:lvl1pPr>
            <a:lvl2pPr marL="406004" indent="-205979">
              <a:buClr>
                <a:srgbClr val="16818D"/>
              </a:buClr>
              <a:buFont typeface="+mj-lt"/>
              <a:buAutoNum type="romanLcPeriod"/>
              <a:defRPr sz="1050" baseline="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939404" indent="-214313">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a:t>Click to add text</a:t>
            </a:r>
          </a:p>
          <a:p>
            <a:pPr lvl="1"/>
            <a:r>
              <a:rPr lang="en-GB"/>
              <a:t>Number Position Number 2</a:t>
            </a:r>
          </a:p>
          <a:p>
            <a:pPr lvl="2"/>
            <a:r>
              <a:rPr lang="en-GB"/>
              <a:t>Number Position Number 3</a:t>
            </a:r>
          </a:p>
          <a:p>
            <a:pPr lvl="3"/>
            <a:endParaRPr lang="en-GB"/>
          </a:p>
          <a:p>
            <a:pPr lvl="3"/>
            <a:endParaRPr lang="en-GB"/>
          </a:p>
        </p:txBody>
      </p:sp>
      <p:sp>
        <p:nvSpPr>
          <p:cNvPr id="9" name="Text Placeholder 5"/>
          <p:cNvSpPr>
            <a:spLocks noGrp="1"/>
          </p:cNvSpPr>
          <p:nvPr>
            <p:ph type="body" sz="quarter" idx="12" hasCustomPrompt="1"/>
          </p:nvPr>
        </p:nvSpPr>
        <p:spPr>
          <a:xfrm>
            <a:off x="4284664" y="1628800"/>
            <a:ext cx="3167583" cy="4536504"/>
          </a:xfrm>
          <a:prstGeom prst="rect">
            <a:avLst/>
          </a:prstGeom>
        </p:spPr>
        <p:txBody>
          <a:bodyPr lIns="0" tIns="0" rIns="0" bIns="0" numCol="1" spcCol="216000"/>
          <a:lstStyle>
            <a:lvl1pPr marL="200025" marR="0" indent="-200025" algn="l" defTabSz="454819" rtl="0" eaLnBrk="1" fontAlgn="base" latinLnBrk="0" hangingPunct="1">
              <a:lnSpc>
                <a:spcPts val="1500"/>
              </a:lnSpc>
              <a:spcBef>
                <a:spcPts val="0"/>
              </a:spcBef>
              <a:spcAft>
                <a:spcPct val="0"/>
              </a:spcAft>
              <a:buClr>
                <a:srgbClr val="16818D"/>
              </a:buClr>
              <a:buSzTx/>
              <a:buFont typeface="+mj-lt"/>
              <a:buAutoNum type="arabicPeriod"/>
              <a:tabLst/>
              <a:defRPr sz="1050" b="0" i="0" baseline="0">
                <a:solidFill>
                  <a:schemeClr val="tx1"/>
                </a:solidFill>
                <a:latin typeface="Tahoma"/>
                <a:ea typeface="Tahoma"/>
                <a:cs typeface="Tahoma"/>
              </a:defRPr>
            </a:lvl1pPr>
            <a:lvl2pPr marL="406004" indent="-205979">
              <a:buClr>
                <a:srgbClr val="16818D"/>
              </a:buClr>
              <a:buFont typeface="+mj-lt"/>
              <a:buAutoNum type="romanLcPeriod"/>
              <a:defRPr sz="105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939404" indent="-214313">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a:t>Click to add text</a:t>
            </a:r>
          </a:p>
          <a:p>
            <a:pPr lvl="1"/>
            <a:r>
              <a:rPr lang="en-GB"/>
              <a:t>Number Position Number 2</a:t>
            </a:r>
          </a:p>
          <a:p>
            <a:pPr lvl="2"/>
            <a:r>
              <a:rPr lang="en-GB"/>
              <a:t>Number Position Number 3</a:t>
            </a:r>
          </a:p>
          <a:p>
            <a:pPr lvl="3"/>
            <a:endParaRPr lang="en-GB"/>
          </a:p>
        </p:txBody>
      </p:sp>
    </p:spTree>
    <p:extLst>
      <p:ext uri="{BB962C8B-B14F-4D97-AF65-F5344CB8AC3E}">
        <p14:creationId xmlns:p14="http://schemas.microsoft.com/office/powerpoint/2010/main" val="879476164"/>
      </p:ext>
    </p:extLst>
  </p:cSld>
  <p:clrMapOvr>
    <a:masterClrMapping/>
  </p:clrMapOvr>
  <p:transition spd="slow">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hart and graph position">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Chart Placeholder 2"/>
          <p:cNvSpPr>
            <a:spLocks noGrp="1"/>
          </p:cNvSpPr>
          <p:nvPr>
            <p:ph type="chart" sz="quarter" idx="11"/>
          </p:nvPr>
        </p:nvSpPr>
        <p:spPr>
          <a:xfrm>
            <a:off x="899592" y="1554762"/>
            <a:ext cx="6515620" cy="4538065"/>
          </a:xfrm>
          <a:prstGeom prst="rect">
            <a:avLst/>
          </a:prstGeom>
        </p:spPr>
        <p:txBody>
          <a:bodyPr/>
          <a:lstStyle/>
          <a:p>
            <a:pPr lvl="0"/>
            <a:r>
              <a:rPr lang="en-US" noProof="0"/>
              <a:t>Click icon to add chart</a:t>
            </a:r>
          </a:p>
        </p:txBody>
      </p:sp>
    </p:spTree>
    <p:extLst>
      <p:ext uri="{BB962C8B-B14F-4D97-AF65-F5344CB8AC3E}">
        <p14:creationId xmlns:p14="http://schemas.microsoft.com/office/powerpoint/2010/main" val="2786965557"/>
      </p:ext>
    </p:extLst>
  </p:cSld>
  <p:clrMapOvr>
    <a:masterClrMapping/>
  </p:clrMapOvr>
  <p:transition spd="slow">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rrow column text style with chart">
    <p:spTree>
      <p:nvGrpSpPr>
        <p:cNvPr id="1" name=""/>
        <p:cNvGrpSpPr/>
        <p:nvPr/>
      </p:nvGrpSpPr>
      <p:grpSpPr>
        <a:xfrm>
          <a:off x="0" y="0"/>
          <a:ext cx="0" cy="0"/>
          <a:chOff x="0" y="0"/>
          <a:chExt cx="0" cy="0"/>
        </a:xfrm>
      </p:grpSpPr>
      <p:pic>
        <p:nvPicPr>
          <p:cNvPr id="7"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3"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Chart Placeholder 2"/>
          <p:cNvSpPr>
            <a:spLocks noGrp="1"/>
          </p:cNvSpPr>
          <p:nvPr>
            <p:ph type="chart" sz="quarter" idx="12"/>
          </p:nvPr>
        </p:nvSpPr>
        <p:spPr>
          <a:xfrm>
            <a:off x="4284664" y="1628801"/>
            <a:ext cx="3816350" cy="4464025"/>
          </a:xfrm>
          <a:prstGeom prst="rect">
            <a:avLst/>
          </a:prstGeom>
        </p:spPr>
        <p:txBody>
          <a:bodyPr/>
          <a:lstStyle/>
          <a:p>
            <a:pPr lvl="0"/>
            <a:r>
              <a:rPr lang="en-US" noProof="0"/>
              <a:t>Click icon to add chart</a:t>
            </a:r>
          </a:p>
        </p:txBody>
      </p:sp>
    </p:spTree>
    <p:extLst>
      <p:ext uri="{BB962C8B-B14F-4D97-AF65-F5344CB8AC3E}">
        <p14:creationId xmlns:p14="http://schemas.microsoft.com/office/powerpoint/2010/main" val="2538351148"/>
      </p:ext>
    </p:extLst>
  </p:cSld>
  <p:clrMapOvr>
    <a:masterClrMapping/>
  </p:clrMapOvr>
  <p:transition spd="slow">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pic>
        <p:nvPicPr>
          <p:cNvPr id="3" name="Picture 1"/>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Picture Placeholder 12"/>
          <p:cNvSpPr>
            <a:spLocks noGrp="1"/>
          </p:cNvSpPr>
          <p:nvPr>
            <p:ph type="pic" sz="quarter" idx="13"/>
          </p:nvPr>
        </p:nvSpPr>
        <p:spPr>
          <a:xfrm>
            <a:off x="0" y="906811"/>
            <a:ext cx="9144000" cy="5951190"/>
          </a:xfrm>
          <a:prstGeom prst="rect">
            <a:avLst/>
          </a:prstGeom>
        </p:spPr>
        <p:txBody>
          <a:bodyPr/>
          <a:lstStyle/>
          <a:p>
            <a:r>
              <a:rPr lang="en-US"/>
              <a:t>Click icon to add picture</a:t>
            </a:r>
          </a:p>
        </p:txBody>
      </p:sp>
    </p:spTree>
    <p:extLst>
      <p:ext uri="{BB962C8B-B14F-4D97-AF65-F5344CB8AC3E}">
        <p14:creationId xmlns:p14="http://schemas.microsoft.com/office/powerpoint/2010/main" val="3450090378"/>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in headings, text and bullet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89700"/>
            <a:ext cx="6515621" cy="651068"/>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6" name="Text Placeholder 5"/>
          <p:cNvSpPr>
            <a:spLocks noGrp="1"/>
          </p:cNvSpPr>
          <p:nvPr>
            <p:ph type="body" sz="quarter" idx="11"/>
          </p:nvPr>
        </p:nvSpPr>
        <p:spPr>
          <a:xfrm>
            <a:off x="900114" y="1773238"/>
            <a:ext cx="6551612" cy="4608512"/>
          </a:xfrm>
          <a:prstGeom prst="rect">
            <a:avLst/>
          </a:prstGeom>
        </p:spPr>
        <p:txBody>
          <a:bodyPr/>
          <a:lstStyle>
            <a:lvl1pPr marL="200025" indent="-200025">
              <a:buClr>
                <a:srgbClr val="16818D"/>
              </a:buClr>
              <a:defRPr sz="1200">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200">
                <a:latin typeface="Tahoma" panose="020B0604030504040204" pitchFamily="34" charset="0"/>
                <a:ea typeface="Tahoma" panose="020B0604030504040204" pitchFamily="34" charset="0"/>
                <a:cs typeface="Tahoma" panose="020B0604030504040204" pitchFamily="34" charset="0"/>
              </a:defRPr>
            </a:lvl2pPr>
            <a:lvl3pPr marL="606029" indent="-200025">
              <a:buClr>
                <a:srgbClr val="16818D"/>
              </a:buClr>
              <a:buFont typeface="Arial" panose="020B0604020202020204" pitchFamily="34" charset="0"/>
              <a:buChar char="̶"/>
              <a:defRPr sz="1200">
                <a:latin typeface="Tahoma" panose="020B0604030504040204" pitchFamily="34" charset="0"/>
                <a:ea typeface="Tahoma" panose="020B0604030504040204" pitchFamily="34" charset="0"/>
                <a:cs typeface="Tahoma" panose="020B0604030504040204" pitchFamily="34" charset="0"/>
              </a:defRPr>
            </a:lvl3pPr>
            <a:lvl4pPr>
              <a:defRPr sz="1200">
                <a:latin typeface="Tahoma" panose="020B0604030504040204" pitchFamily="34" charset="0"/>
                <a:ea typeface="Tahoma" panose="020B0604030504040204" pitchFamily="34" charset="0"/>
                <a:cs typeface="Tahoma" panose="020B0604030504040204" pitchFamily="34" charset="0"/>
              </a:defRPr>
            </a:lvl4pPr>
            <a:lvl5pPr>
              <a:defRPr sz="12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273687988"/>
      </p:ext>
    </p:extLst>
  </p:cSld>
  <p:clrMapOvr>
    <a:masterClrMapping/>
  </p:clrMapOvr>
  <p:transition spd="slow">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Placeholder 5"/>
          <p:cNvSpPr>
            <a:spLocks noGrp="1"/>
          </p:cNvSpPr>
          <p:nvPr>
            <p:ph type="body" sz="quarter" idx="10"/>
          </p:nvPr>
        </p:nvSpPr>
        <p:spPr>
          <a:xfrm>
            <a:off x="467546" y="444420"/>
            <a:ext cx="6552727" cy="608316"/>
          </a:xfrm>
          <a:prstGeom prst="rect">
            <a:avLst/>
          </a:prstGeom>
        </p:spPr>
        <p:txBody>
          <a:bodyPr lIns="0" tIns="0" rIns="0" bIns="0"/>
          <a:lstStyle>
            <a:lvl1pPr marL="0" indent="0">
              <a:lnSpc>
                <a:spcPts val="3150"/>
              </a:lnSpc>
              <a:buFontTx/>
              <a:buNone/>
              <a:defRPr sz="2400" b="0" i="0" baseline="0">
                <a:solidFill>
                  <a:srgbClr val="16818D"/>
                </a:solidFill>
                <a:latin typeface="Georgia"/>
                <a:ea typeface="Georgia"/>
                <a:cs typeface="Georgia"/>
              </a:defRPr>
            </a:lvl1pPr>
          </a:lstStyle>
          <a:p>
            <a:pPr lvl="0"/>
            <a:r>
              <a:rPr lang="en-US"/>
              <a:t>Click to edit Master text styles</a:t>
            </a:r>
          </a:p>
        </p:txBody>
      </p:sp>
      <p:sp>
        <p:nvSpPr>
          <p:cNvPr id="13" name="Picture Placeholder 12"/>
          <p:cNvSpPr>
            <a:spLocks noGrp="1"/>
          </p:cNvSpPr>
          <p:nvPr>
            <p:ph type="pic" sz="quarter" idx="11"/>
          </p:nvPr>
        </p:nvSpPr>
        <p:spPr>
          <a:xfrm>
            <a:off x="6118226" y="1461052"/>
            <a:ext cx="3025775" cy="5396948"/>
          </a:xfrm>
          <a:prstGeom prst="rect">
            <a:avLst/>
          </a:prstGeom>
        </p:spPr>
        <p:txBody>
          <a:bodyPr/>
          <a:lstStyle/>
          <a:p>
            <a:r>
              <a:rPr lang="en-US"/>
              <a:t>Click icon to add picture</a:t>
            </a:r>
          </a:p>
        </p:txBody>
      </p:sp>
      <p:sp>
        <p:nvSpPr>
          <p:cNvPr id="14" name="Picture Placeholder 12"/>
          <p:cNvSpPr>
            <a:spLocks noGrp="1"/>
          </p:cNvSpPr>
          <p:nvPr>
            <p:ph type="pic" sz="quarter" idx="12"/>
          </p:nvPr>
        </p:nvSpPr>
        <p:spPr>
          <a:xfrm>
            <a:off x="1" y="1461052"/>
            <a:ext cx="3024188" cy="5396948"/>
          </a:xfrm>
          <a:prstGeom prst="rect">
            <a:avLst/>
          </a:prstGeom>
        </p:spPr>
        <p:txBody>
          <a:bodyPr/>
          <a:lstStyle/>
          <a:p>
            <a:r>
              <a:rPr lang="en-US"/>
              <a:t>Click icon to add picture</a:t>
            </a:r>
          </a:p>
        </p:txBody>
      </p:sp>
      <p:sp>
        <p:nvSpPr>
          <p:cNvPr id="15" name="Picture Placeholder 12"/>
          <p:cNvSpPr>
            <a:spLocks noGrp="1"/>
          </p:cNvSpPr>
          <p:nvPr>
            <p:ph type="pic" sz="quarter" idx="13"/>
          </p:nvPr>
        </p:nvSpPr>
        <p:spPr>
          <a:xfrm>
            <a:off x="3059113" y="1461053"/>
            <a:ext cx="3020316" cy="2650572"/>
          </a:xfrm>
          <a:prstGeom prst="rect">
            <a:avLst/>
          </a:prstGeom>
        </p:spPr>
        <p:txBody>
          <a:bodyPr/>
          <a:lstStyle/>
          <a:p>
            <a:r>
              <a:rPr lang="en-US"/>
              <a:t>Click icon to add picture</a:t>
            </a:r>
          </a:p>
        </p:txBody>
      </p:sp>
      <p:sp>
        <p:nvSpPr>
          <p:cNvPr id="17" name="Picture Placeholder 12"/>
          <p:cNvSpPr>
            <a:spLocks noGrp="1"/>
          </p:cNvSpPr>
          <p:nvPr>
            <p:ph type="pic" sz="quarter" idx="14"/>
          </p:nvPr>
        </p:nvSpPr>
        <p:spPr>
          <a:xfrm>
            <a:off x="3059113" y="4149727"/>
            <a:ext cx="3020316" cy="2708275"/>
          </a:xfrm>
          <a:prstGeom prst="rect">
            <a:avLst/>
          </a:prstGeom>
        </p:spPr>
        <p:txBody>
          <a:bodyPr/>
          <a:lstStyle/>
          <a:p>
            <a:r>
              <a:rPr lang="en-US"/>
              <a:t>Click icon to add picture</a:t>
            </a:r>
          </a:p>
        </p:txBody>
      </p:sp>
    </p:spTree>
    <p:extLst>
      <p:ext uri="{BB962C8B-B14F-4D97-AF65-F5344CB8AC3E}">
        <p14:creationId xmlns:p14="http://schemas.microsoft.com/office/powerpoint/2010/main" val="1951861024"/>
      </p:ext>
    </p:extLst>
  </p:cSld>
  <p:clrMapOvr>
    <a:masterClrMapping/>
  </p:clrMapOvr>
  <p:transition spd="slow">
    <p:fade/>
  </p:transition>
  <p:extLst>
    <p:ext uri="{DCECCB84-F9BA-43D5-87BE-67443E8EF086}">
      <p15:sldGuideLst xmlns:p15="http://schemas.microsoft.com/office/powerpoint/2012/main">
        <p15:guide id="1" orient="horz" pos="332">
          <p15:clr>
            <a:srgbClr val="FBAE40"/>
          </p15:clr>
        </p15:guide>
        <p15:guide id="2" pos="2880">
          <p15:clr>
            <a:srgbClr val="FBAE40"/>
          </p15:clr>
        </p15:guide>
        <p15:guide id="4" pos="3833">
          <p15:clr>
            <a:srgbClr val="FBAE40"/>
          </p15:clr>
        </p15:guide>
        <p15:guide id="5" orient="horz" pos="2614">
          <p15:clr>
            <a:srgbClr val="FBAE40"/>
          </p15:clr>
        </p15:guide>
        <p15:guide id="6" pos="1906">
          <p15:clr>
            <a:srgbClr val="FBAE40"/>
          </p15:clr>
        </p15:guide>
        <p15:guide id="8" pos="1927">
          <p15:clr>
            <a:srgbClr val="FBAE40"/>
          </p15:clr>
        </p15:guide>
        <p15:guide id="9" pos="3854">
          <p15:clr>
            <a:srgbClr val="FBAE40"/>
          </p15:clr>
        </p15:guide>
        <p15:guide id="10" orient="horz" pos="259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Text Placeholder 5"/>
          <p:cNvSpPr>
            <a:spLocks noGrp="1"/>
          </p:cNvSpPr>
          <p:nvPr>
            <p:ph type="body" sz="quarter" idx="10"/>
          </p:nvPr>
        </p:nvSpPr>
        <p:spPr>
          <a:xfrm>
            <a:off x="467546" y="444420"/>
            <a:ext cx="6624735" cy="608316"/>
          </a:xfrm>
          <a:prstGeom prst="rect">
            <a:avLst/>
          </a:prstGeom>
        </p:spPr>
        <p:txBody>
          <a:bodyPr lIns="0" tIns="0" rIns="0" bIns="0"/>
          <a:lstStyle>
            <a:lvl1pPr marL="0" indent="0">
              <a:lnSpc>
                <a:spcPts val="3150"/>
              </a:lnSpc>
              <a:buFontTx/>
              <a:buNone/>
              <a:defRPr sz="2400" b="0" i="0" baseline="0">
                <a:solidFill>
                  <a:srgbClr val="16818D"/>
                </a:solidFill>
                <a:latin typeface="Georgia"/>
                <a:ea typeface="Georgia"/>
                <a:cs typeface="Georgia"/>
              </a:defRPr>
            </a:lvl1pPr>
          </a:lstStyle>
          <a:p>
            <a:pPr lvl="0"/>
            <a:r>
              <a:rPr lang="en-US"/>
              <a:t>Click to edit Master text styles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Picture Placeholder 12"/>
          <p:cNvSpPr>
            <a:spLocks noGrp="1"/>
          </p:cNvSpPr>
          <p:nvPr>
            <p:ph type="pic" sz="quarter" idx="11"/>
          </p:nvPr>
        </p:nvSpPr>
        <p:spPr>
          <a:xfrm>
            <a:off x="3041650" y="1461052"/>
            <a:ext cx="3043238" cy="5396948"/>
          </a:xfrm>
          <a:prstGeom prst="rect">
            <a:avLst/>
          </a:prstGeom>
        </p:spPr>
        <p:txBody>
          <a:bodyPr/>
          <a:lstStyle/>
          <a:p>
            <a:r>
              <a:rPr lang="en-US"/>
              <a:t>Click icon to add picture</a:t>
            </a:r>
          </a:p>
        </p:txBody>
      </p:sp>
      <p:sp>
        <p:nvSpPr>
          <p:cNvPr id="6" name="Picture Placeholder 12"/>
          <p:cNvSpPr>
            <a:spLocks noGrp="1"/>
          </p:cNvSpPr>
          <p:nvPr>
            <p:ph type="pic" sz="quarter" idx="13"/>
          </p:nvPr>
        </p:nvSpPr>
        <p:spPr>
          <a:xfrm>
            <a:off x="6121400" y="1461053"/>
            <a:ext cx="3022599" cy="2650572"/>
          </a:xfrm>
          <a:prstGeom prst="rect">
            <a:avLst/>
          </a:prstGeom>
        </p:spPr>
        <p:txBody>
          <a:bodyPr/>
          <a:lstStyle/>
          <a:p>
            <a:r>
              <a:rPr lang="en-US"/>
              <a:t>Click icon to add picture</a:t>
            </a:r>
          </a:p>
        </p:txBody>
      </p:sp>
      <p:sp>
        <p:nvSpPr>
          <p:cNvPr id="7" name="Picture Placeholder 12"/>
          <p:cNvSpPr>
            <a:spLocks noGrp="1"/>
          </p:cNvSpPr>
          <p:nvPr>
            <p:ph type="pic" sz="quarter" idx="14"/>
          </p:nvPr>
        </p:nvSpPr>
        <p:spPr>
          <a:xfrm>
            <a:off x="6121401" y="4146550"/>
            <a:ext cx="3022600" cy="2711450"/>
          </a:xfrm>
          <a:prstGeom prst="rect">
            <a:avLst/>
          </a:prstGeom>
        </p:spPr>
        <p:txBody>
          <a:bodyPr/>
          <a:lstStyle/>
          <a:p>
            <a:r>
              <a:rPr lang="en-US"/>
              <a:t>Click icon to add picture</a:t>
            </a:r>
          </a:p>
        </p:txBody>
      </p:sp>
      <p:sp>
        <p:nvSpPr>
          <p:cNvPr id="8" name="Text Placeholder 5"/>
          <p:cNvSpPr>
            <a:spLocks noGrp="1"/>
          </p:cNvSpPr>
          <p:nvPr>
            <p:ph type="body" sz="quarter" idx="15" hasCustomPrompt="1"/>
          </p:nvPr>
        </p:nvSpPr>
        <p:spPr>
          <a:xfrm>
            <a:off x="458066" y="1461052"/>
            <a:ext cx="238574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a:t>Click to add text</a:t>
            </a:r>
          </a:p>
          <a:p>
            <a:pPr lvl="1"/>
            <a:r>
              <a:rPr lang="en-GB"/>
              <a:t>Second Bullet Point</a:t>
            </a:r>
          </a:p>
          <a:p>
            <a:pPr lvl="2"/>
            <a:r>
              <a:rPr lang="en-GB"/>
              <a:t>Third Bullet Point</a:t>
            </a:r>
          </a:p>
          <a:p>
            <a:pPr lvl="3"/>
            <a:endParaRPr lang="en-GB"/>
          </a:p>
        </p:txBody>
      </p:sp>
    </p:spTree>
    <p:extLst>
      <p:ext uri="{BB962C8B-B14F-4D97-AF65-F5344CB8AC3E}">
        <p14:creationId xmlns:p14="http://schemas.microsoft.com/office/powerpoint/2010/main" val="3743596086"/>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pos="3856">
          <p15:clr>
            <a:srgbClr val="FBAE40"/>
          </p15:clr>
        </p15:guide>
        <p15:guide id="4" pos="3833">
          <p15:clr>
            <a:srgbClr val="FBAE40"/>
          </p15:clr>
        </p15:guide>
        <p15:guide id="6" orient="horz" pos="2590">
          <p15:clr>
            <a:srgbClr val="FBAE40"/>
          </p15:clr>
        </p15:guide>
        <p15:guide id="7" orient="horz" pos="261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Placeholder 12"/>
          <p:cNvSpPr>
            <a:spLocks noGrp="1"/>
          </p:cNvSpPr>
          <p:nvPr>
            <p:ph type="body" sz="quarter" idx="12"/>
          </p:nvPr>
        </p:nvSpPr>
        <p:spPr>
          <a:xfrm>
            <a:off x="1042988" y="1916832"/>
            <a:ext cx="7058025" cy="3528392"/>
          </a:xfrm>
          <a:prstGeom prst="rect">
            <a:avLst/>
          </a:prstGeom>
        </p:spPr>
        <p:txBody>
          <a:bodyPr/>
          <a:lstStyle>
            <a:lvl1pPr marL="0" indent="0">
              <a:lnSpc>
                <a:spcPts val="2700"/>
              </a:lnSpc>
              <a:buNone/>
              <a:defRPr sz="2100" b="0" i="1" baseline="0">
                <a:solidFill>
                  <a:srgbClr val="16818D"/>
                </a:solidFill>
                <a:latin typeface="Tahoma" charset="0"/>
              </a:defRPr>
            </a:lvl1pPr>
            <a:lvl2pPr marL="457200" indent="0">
              <a:lnSpc>
                <a:spcPts val="2700"/>
              </a:lnSpc>
              <a:buNone/>
              <a:defRPr sz="2100" b="0" i="1" baseline="0">
                <a:solidFill>
                  <a:srgbClr val="16818D"/>
                </a:solidFill>
                <a:latin typeface="Tahoma" charset="0"/>
              </a:defRPr>
            </a:lvl2pPr>
            <a:lvl3pPr marL="914400" indent="0">
              <a:lnSpc>
                <a:spcPts val="2700"/>
              </a:lnSpc>
              <a:buNone/>
              <a:defRPr sz="2100" b="0" i="1" baseline="0">
                <a:solidFill>
                  <a:srgbClr val="16818D"/>
                </a:solidFill>
                <a:latin typeface="Tahoma" charset="0"/>
              </a:defRPr>
            </a:lvl3pPr>
            <a:lvl4pPr marL="1371600" indent="0">
              <a:lnSpc>
                <a:spcPts val="2700"/>
              </a:lnSpc>
              <a:buNone/>
              <a:defRPr sz="2100" b="0" i="1" baseline="0">
                <a:solidFill>
                  <a:srgbClr val="16818D"/>
                </a:solidFill>
                <a:latin typeface="Tahoma" charset="0"/>
              </a:defRPr>
            </a:lvl4pPr>
            <a:lvl5pPr marL="1828800" indent="0">
              <a:lnSpc>
                <a:spcPts val="2700"/>
              </a:lnSpc>
              <a:buNone/>
              <a:defRPr sz="2100" b="0" i="1" baseline="0">
                <a:solidFill>
                  <a:srgbClr val="16818D"/>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14"/>
          <p:cNvSpPr>
            <a:spLocks noGrp="1"/>
          </p:cNvSpPr>
          <p:nvPr>
            <p:ph type="body" sz="quarter" idx="13"/>
          </p:nvPr>
        </p:nvSpPr>
        <p:spPr>
          <a:xfrm>
            <a:off x="1042988" y="5661027"/>
            <a:ext cx="7058025" cy="1196975"/>
          </a:xfrm>
          <a:prstGeom prst="rect">
            <a:avLst/>
          </a:prstGeom>
        </p:spPr>
        <p:txBody>
          <a:bodyPr/>
          <a:lstStyle>
            <a:lvl1pPr marL="0" indent="0" algn="r">
              <a:lnSpc>
                <a:spcPts val="1350"/>
              </a:lnSpc>
              <a:buNone/>
              <a:defRPr sz="900" baseline="0">
                <a:solidFill>
                  <a:schemeClr val="tx1"/>
                </a:solidFill>
                <a:latin typeface="Tahoma" charset="0"/>
              </a:defRPr>
            </a:lvl1pPr>
            <a:lvl2pPr marL="457200" indent="0" algn="r">
              <a:lnSpc>
                <a:spcPts val="1350"/>
              </a:lnSpc>
              <a:buNone/>
              <a:defRPr sz="900" baseline="0">
                <a:solidFill>
                  <a:schemeClr val="tx1"/>
                </a:solidFill>
                <a:latin typeface="Tahoma" charset="0"/>
              </a:defRPr>
            </a:lvl2pPr>
            <a:lvl3pPr marL="914400" indent="0" algn="r">
              <a:lnSpc>
                <a:spcPts val="1350"/>
              </a:lnSpc>
              <a:buNone/>
              <a:defRPr sz="900" baseline="0">
                <a:solidFill>
                  <a:schemeClr val="tx1"/>
                </a:solidFill>
                <a:latin typeface="Tahoma" charset="0"/>
              </a:defRPr>
            </a:lvl3pPr>
            <a:lvl4pPr marL="1371600" indent="0" algn="r">
              <a:lnSpc>
                <a:spcPts val="1350"/>
              </a:lnSpc>
              <a:buNone/>
              <a:defRPr sz="900" baseline="0">
                <a:solidFill>
                  <a:schemeClr val="tx1"/>
                </a:solidFill>
                <a:latin typeface="Tahoma" charset="0"/>
              </a:defRPr>
            </a:lvl4pPr>
            <a:lvl5pPr marL="1828800" indent="0" algn="r">
              <a:lnSpc>
                <a:spcPts val="1350"/>
              </a:lnSpc>
              <a:buNone/>
              <a:defRPr sz="900" baseline="0">
                <a:solidFill>
                  <a:schemeClr val="tx1"/>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2152975"/>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57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2"/>
          <p:cNvSpPr>
            <a:spLocks noGrp="1"/>
          </p:cNvSpPr>
          <p:nvPr>
            <p:ph type="body" sz="quarter" idx="12" hasCustomPrompt="1"/>
          </p:nvPr>
        </p:nvSpPr>
        <p:spPr>
          <a:xfrm>
            <a:off x="215404" y="2852936"/>
            <a:ext cx="4283969" cy="2592288"/>
          </a:xfrm>
          <a:prstGeom prst="rect">
            <a:avLst/>
          </a:prstGeom>
        </p:spPr>
        <p:txBody>
          <a:bodyPr/>
          <a:lstStyle>
            <a:lvl1pPr marL="0" indent="0" algn="r">
              <a:lnSpc>
                <a:spcPts val="7200"/>
              </a:lnSpc>
              <a:buNone/>
              <a:defRPr sz="9750" b="0" i="0" baseline="0">
                <a:solidFill>
                  <a:srgbClr val="16818D"/>
                </a:solidFill>
                <a:latin typeface="Georgia" charset="0"/>
                <a:ea typeface="Georgia" charset="0"/>
                <a:cs typeface="Georgia" charset="0"/>
              </a:defRPr>
            </a:lvl1pPr>
            <a:lvl2pPr marL="457200" indent="0" algn="r">
              <a:lnSpc>
                <a:spcPts val="2700"/>
              </a:lnSpc>
              <a:buNone/>
              <a:defRPr sz="7200" b="0" i="0" baseline="0">
                <a:solidFill>
                  <a:schemeClr val="bg1"/>
                </a:solidFill>
                <a:latin typeface="Georgia" charset="0"/>
                <a:ea typeface="Georgia" charset="0"/>
                <a:cs typeface="Georgia" charset="0"/>
              </a:defRPr>
            </a:lvl2pPr>
            <a:lvl3pPr marL="914400" indent="0" algn="r">
              <a:lnSpc>
                <a:spcPts val="2700"/>
              </a:lnSpc>
              <a:buNone/>
              <a:defRPr sz="7200" b="0" i="0" baseline="0">
                <a:solidFill>
                  <a:schemeClr val="bg1"/>
                </a:solidFill>
                <a:latin typeface="Georgia" charset="0"/>
                <a:ea typeface="Georgia" charset="0"/>
                <a:cs typeface="Georgia" charset="0"/>
              </a:defRPr>
            </a:lvl3pPr>
            <a:lvl4pPr marL="1371600" indent="0" algn="r">
              <a:lnSpc>
                <a:spcPts val="2700"/>
              </a:lnSpc>
              <a:buNone/>
              <a:defRPr sz="7200" b="0" i="0" baseline="0">
                <a:solidFill>
                  <a:schemeClr val="bg1"/>
                </a:solidFill>
                <a:latin typeface="Georgia" charset="0"/>
                <a:ea typeface="Georgia" charset="0"/>
                <a:cs typeface="Georgia" charset="0"/>
              </a:defRPr>
            </a:lvl4pPr>
            <a:lvl5pPr marL="1828800" indent="0" algn="r">
              <a:lnSpc>
                <a:spcPts val="2700"/>
              </a:lnSpc>
              <a:buNone/>
              <a:defRPr sz="7200" b="0" i="0" baseline="0">
                <a:solidFill>
                  <a:schemeClr val="bg1"/>
                </a:solidFill>
                <a:latin typeface="Georgia" charset="0"/>
                <a:ea typeface="Georgia" charset="0"/>
                <a:cs typeface="Georgia" charset="0"/>
              </a:defRPr>
            </a:lvl5pPr>
          </a:lstStyle>
          <a:p>
            <a:pPr lvl="0"/>
            <a:r>
              <a:rPr lang="en-GB"/>
              <a:t>100%</a:t>
            </a:r>
          </a:p>
        </p:txBody>
      </p:sp>
      <p:sp>
        <p:nvSpPr>
          <p:cNvPr id="10" name="Text Placeholder 14"/>
          <p:cNvSpPr>
            <a:spLocks noGrp="1"/>
          </p:cNvSpPr>
          <p:nvPr>
            <p:ph type="body" sz="quarter" idx="13"/>
          </p:nvPr>
        </p:nvSpPr>
        <p:spPr>
          <a:xfrm>
            <a:off x="4715396" y="2870016"/>
            <a:ext cx="3601021" cy="2575209"/>
          </a:xfrm>
          <a:prstGeom prst="rect">
            <a:avLst/>
          </a:prstGeom>
        </p:spPr>
        <p:txBody>
          <a:bodyPr/>
          <a:lstStyle>
            <a:lvl1pPr marL="0" indent="0" algn="l">
              <a:lnSpc>
                <a:spcPts val="1650"/>
              </a:lnSpc>
              <a:buNone/>
              <a:defRPr sz="1350" baseline="0">
                <a:solidFill>
                  <a:srgbClr val="16818D"/>
                </a:solidFill>
                <a:latin typeface="Georgia" charset="0"/>
              </a:defRPr>
            </a:lvl1pPr>
            <a:lvl2pPr marL="457200" indent="0" algn="l">
              <a:lnSpc>
                <a:spcPts val="1650"/>
              </a:lnSpc>
              <a:buNone/>
              <a:defRPr sz="1350" baseline="0">
                <a:solidFill>
                  <a:srgbClr val="16818D"/>
                </a:solidFill>
                <a:latin typeface="Georgia" charset="0"/>
              </a:defRPr>
            </a:lvl2pPr>
            <a:lvl3pPr marL="914400" indent="0" algn="l">
              <a:lnSpc>
                <a:spcPts val="1650"/>
              </a:lnSpc>
              <a:buNone/>
              <a:defRPr sz="1350" baseline="0">
                <a:solidFill>
                  <a:srgbClr val="16818D"/>
                </a:solidFill>
                <a:latin typeface="Georgia" charset="0"/>
              </a:defRPr>
            </a:lvl3pPr>
            <a:lvl4pPr marL="1371600" indent="0" algn="l">
              <a:lnSpc>
                <a:spcPts val="1650"/>
              </a:lnSpc>
              <a:buNone/>
              <a:defRPr sz="1350" baseline="0">
                <a:solidFill>
                  <a:srgbClr val="16818D"/>
                </a:solidFill>
                <a:latin typeface="Georgia" charset="0"/>
              </a:defRPr>
            </a:lvl4pPr>
            <a:lvl5pPr marL="1828800" indent="0" algn="l">
              <a:lnSpc>
                <a:spcPts val="1650"/>
              </a:lnSpc>
              <a:buNone/>
              <a:defRPr sz="1350" baseline="0">
                <a:solidFill>
                  <a:srgbClr val="16818D"/>
                </a:solidFill>
                <a:latin typeface="Georgi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4"/>
          <p:cNvSpPr>
            <a:spLocks noGrp="1"/>
          </p:cNvSpPr>
          <p:nvPr>
            <p:ph type="body" sz="quarter" idx="14"/>
          </p:nvPr>
        </p:nvSpPr>
        <p:spPr>
          <a:xfrm>
            <a:off x="970981" y="5661027"/>
            <a:ext cx="7129412" cy="648295"/>
          </a:xfrm>
          <a:prstGeom prst="rect">
            <a:avLst/>
          </a:prstGeom>
        </p:spPr>
        <p:txBody>
          <a:bodyPr/>
          <a:lstStyle>
            <a:lvl1pPr marL="0" indent="0" algn="r">
              <a:lnSpc>
                <a:spcPts val="1050"/>
              </a:lnSpc>
              <a:buNone/>
              <a:defRPr sz="750" baseline="0">
                <a:solidFill>
                  <a:schemeClr val="tx1"/>
                </a:solidFill>
                <a:latin typeface="Tahoma" charset="0"/>
              </a:defRPr>
            </a:lvl1pPr>
            <a:lvl2pPr marL="457200" indent="0" algn="r">
              <a:lnSpc>
                <a:spcPts val="1050"/>
              </a:lnSpc>
              <a:buNone/>
              <a:defRPr sz="750" baseline="0">
                <a:solidFill>
                  <a:schemeClr val="tx1"/>
                </a:solidFill>
                <a:latin typeface="Tahoma" charset="0"/>
              </a:defRPr>
            </a:lvl2pPr>
            <a:lvl3pPr marL="914400" indent="0" algn="r">
              <a:lnSpc>
                <a:spcPts val="1050"/>
              </a:lnSpc>
              <a:buNone/>
              <a:defRPr sz="750" baseline="0">
                <a:solidFill>
                  <a:schemeClr val="tx1"/>
                </a:solidFill>
                <a:latin typeface="Tahoma" charset="0"/>
              </a:defRPr>
            </a:lvl3pPr>
            <a:lvl4pPr marL="1371600" indent="0" algn="r">
              <a:lnSpc>
                <a:spcPts val="1050"/>
              </a:lnSpc>
              <a:buNone/>
              <a:defRPr sz="750" baseline="0">
                <a:solidFill>
                  <a:schemeClr val="tx1"/>
                </a:solidFill>
                <a:latin typeface="Tahoma" charset="0"/>
              </a:defRPr>
            </a:lvl4pPr>
            <a:lvl5pPr marL="1828800" indent="0" algn="r">
              <a:lnSpc>
                <a:spcPts val="1050"/>
              </a:lnSpc>
              <a:buNone/>
              <a:defRPr sz="750" baseline="0">
                <a:solidFill>
                  <a:schemeClr val="tx1"/>
                </a:solidFill>
                <a:latin typeface="Tahoma"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30161093"/>
      </p:ext>
    </p:extLst>
  </p:cSld>
  <p:clrMapOvr>
    <a:masterClrMapping/>
  </p:clrMapOvr>
  <p:transition spd="slow">
    <p:fade/>
  </p:transition>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184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4F6D5C2-FAC2-420A-BAF0-117BC21B11B8}" type="datetimeFigureOut">
              <a:rPr lang="en-GB" smtClean="0"/>
              <a:t>17/06/2025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A4FAC80-0CE5-4531-A1A9-075B5ACFC7FB}" type="slidenum">
              <a:rPr lang="en-GB" smtClean="0"/>
              <a:t>‹#›</a:t>
            </a:fld>
            <a:endParaRPr lang="en-GB"/>
          </a:p>
        </p:txBody>
      </p:sp>
    </p:spTree>
    <p:extLst>
      <p:ext uri="{BB962C8B-B14F-4D97-AF65-F5344CB8AC3E}">
        <p14:creationId xmlns:p14="http://schemas.microsoft.com/office/powerpoint/2010/main" val="24707421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D18D45-AE46-6E83-8E17-7DB5AB65E5FA}"/>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D6130C78-083C-844D-229E-52C60C13246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646AABF-347C-2DB6-7F63-B51B9C187C93}"/>
              </a:ext>
            </a:extLst>
          </p:cNvPr>
          <p:cNvSpPr>
            <a:spLocks noGrp="1"/>
          </p:cNvSpPr>
          <p:nvPr>
            <p:ph type="dt" sz="half" idx="10"/>
          </p:nvPr>
        </p:nvSpPr>
        <p:spPr/>
        <p:txBody>
          <a:bodyPr/>
          <a:lstStyle/>
          <a:p>
            <a:fld id="{D4F6D5C2-FAC2-420A-BAF0-117BC21B11B8}" type="datetimeFigureOut">
              <a:rPr lang="en-GB" smtClean="0"/>
              <a:t>17/06/2025</a:t>
            </a:fld>
            <a:endParaRPr lang="en-GB"/>
          </a:p>
        </p:txBody>
      </p:sp>
      <p:sp>
        <p:nvSpPr>
          <p:cNvPr id="5" name="Footer Placeholder 4">
            <a:extLst>
              <a:ext uri="{FF2B5EF4-FFF2-40B4-BE49-F238E27FC236}">
                <a16:creationId xmlns:a16="http://schemas.microsoft.com/office/drawing/2014/main" id="{1121B7DE-9304-3BFE-F578-6C4E1C83D5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9A3A6F-88F7-1823-2C16-8368CCEE8F05}"/>
              </a:ext>
            </a:extLst>
          </p:cNvPr>
          <p:cNvSpPr>
            <a:spLocks noGrp="1"/>
          </p:cNvSpPr>
          <p:nvPr>
            <p:ph type="sldNum" sz="quarter" idx="12"/>
          </p:nvPr>
        </p:nvSpPr>
        <p:spPr/>
        <p:txBody>
          <a:bodyPr/>
          <a:lstStyle/>
          <a:p>
            <a:fld id="{1A4FAC80-0CE5-4531-A1A9-075B5ACFC7FB}" type="slidenum">
              <a:rPr lang="en-GB" smtClean="0"/>
              <a:t>‹#›</a:t>
            </a:fld>
            <a:endParaRPr lang="en-GB"/>
          </a:p>
        </p:txBody>
      </p:sp>
    </p:spTree>
    <p:extLst>
      <p:ext uri="{BB962C8B-B14F-4D97-AF65-F5344CB8AC3E}">
        <p14:creationId xmlns:p14="http://schemas.microsoft.com/office/powerpoint/2010/main" val="37565618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7ADD5-9DAC-18CC-8AF4-B9F902758BA7}"/>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D6860A8F-F293-17BE-BB80-2FCEEA33F8D4}"/>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23745C8-E7B8-8D67-7E95-35AD00C92BE8}"/>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B03846F3-489B-1C7A-44D2-7D9E66ED14E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F7B9C-987C-5873-0850-FFBD26184969}"/>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19511355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C579F-3FBE-10C8-43E9-97C3FF9E52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937A696-1FCD-3F70-0C5D-4CA9F967B2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6E1524E-C8BD-DF45-E2EE-DEA56B35841E}"/>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11705D30-9D02-5AEB-909E-34390BE5D4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EBA797-4CE0-3E32-5A00-61DEE8117AAC}"/>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31727371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47C40-F011-23CE-48A4-164C0CE1BCD6}"/>
              </a:ext>
            </a:extLst>
          </p:cNvPr>
          <p:cNvSpPr>
            <a:spLocks noGrp="1"/>
          </p:cNvSpPr>
          <p:nvPr>
            <p:ph type="title"/>
          </p:nvPr>
        </p:nvSpPr>
        <p:spPr>
          <a:xfrm>
            <a:off x="623888" y="1709740"/>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68B1909-885D-52CD-764E-5027A6E8629D}"/>
              </a:ext>
            </a:extLst>
          </p:cNvPr>
          <p:cNvSpPr>
            <a:spLocks noGrp="1"/>
          </p:cNvSpPr>
          <p:nvPr>
            <p:ph type="body" idx="1"/>
          </p:nvPr>
        </p:nvSpPr>
        <p:spPr>
          <a:xfrm>
            <a:off x="623888" y="4589465"/>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48B2CE-BC54-D204-0802-16E147CF650E}"/>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E3A3FAEE-9862-2AA4-B726-2AC190C75E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972E2F-1C82-BDB4-94AD-2D35EB04BB00}"/>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17520367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B8EDB-7CF8-E06C-8140-425328DCE29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DAF0631-D7C0-8A20-8F27-1032A938FD3D}"/>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EE37CC4-8BA1-9ADD-E5C1-0E59038B1ACD}"/>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F171C9-205C-1092-7E30-DA098D392245}"/>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6" name="Footer Placeholder 5">
            <a:extLst>
              <a:ext uri="{FF2B5EF4-FFF2-40B4-BE49-F238E27FC236}">
                <a16:creationId xmlns:a16="http://schemas.microsoft.com/office/drawing/2014/main" id="{97954BFC-8A61-D4BB-45EF-7E3E115F3D2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051EB9E-A55E-9CF9-3C0B-A990E53C505F}"/>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96865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in headings, text and numbered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34666"/>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Text Placeholder 2"/>
          <p:cNvSpPr>
            <a:spLocks noGrp="1"/>
          </p:cNvSpPr>
          <p:nvPr>
            <p:ph type="body" sz="quarter" idx="11"/>
          </p:nvPr>
        </p:nvSpPr>
        <p:spPr>
          <a:xfrm>
            <a:off x="900114" y="1700215"/>
            <a:ext cx="6551612" cy="4465637"/>
          </a:xfrm>
          <a:prstGeom prst="rect">
            <a:avLst/>
          </a:prstGeom>
        </p:spPr>
        <p:txBody>
          <a:bodyPr/>
          <a:lstStyle>
            <a:lvl1pPr marL="200025" indent="-200025">
              <a:buClr>
                <a:srgbClr val="16818D"/>
              </a:buClr>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mj-lt"/>
              <a:buAutoNum type="romanLcPeriod"/>
              <a:defRPr sz="120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200">
                <a:latin typeface="Tahoma" panose="020B0604030504040204" pitchFamily="34" charset="0"/>
                <a:ea typeface="Tahoma" panose="020B0604030504040204" pitchFamily="34" charset="0"/>
                <a:cs typeface="Tahoma" panose="020B0604030504040204" pitchFamily="34" charset="0"/>
              </a:defRPr>
            </a:lvl3pPr>
            <a:lvl4pPr marL="1757363" indent="-385763">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4pPr>
            <a:lvl5pPr marL="2214563" indent="-385763">
              <a:buFont typeface="+mj-lt"/>
              <a:buAutoNum type="arabicPeriod"/>
              <a:defRPr sz="1200">
                <a:latin typeface="Tahoma" panose="020B0604030504040204" pitchFamily="34" charset="0"/>
                <a:ea typeface="Tahoma" panose="020B0604030504040204" pitchFamily="34" charset="0"/>
                <a:cs typeface="Tahoma" panose="020B0604030504040204" pitchFamily="34" charset="0"/>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565615413"/>
      </p:ext>
    </p:extLst>
  </p:cSld>
  <p:clrMapOvr>
    <a:masterClrMapping/>
  </p:clrMapOvr>
  <p:transition spd="slow">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DAB24-AF1F-053A-F953-CA1FEFC8209E}"/>
              </a:ext>
            </a:extLst>
          </p:cNvPr>
          <p:cNvSpPr>
            <a:spLocks noGrp="1"/>
          </p:cNvSpPr>
          <p:nvPr>
            <p:ph type="title"/>
          </p:nvPr>
        </p:nvSpPr>
        <p:spPr>
          <a:xfrm>
            <a:off x="630238" y="365127"/>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C6A50A8-4F67-59CC-CCCB-79CB5D0E1772}"/>
              </a:ext>
            </a:extLst>
          </p:cNvPr>
          <p:cNvSpPr>
            <a:spLocks noGrp="1"/>
          </p:cNvSpPr>
          <p:nvPr>
            <p:ph type="body" idx="1"/>
          </p:nvPr>
        </p:nvSpPr>
        <p:spPr>
          <a:xfrm>
            <a:off x="630239" y="1681163"/>
            <a:ext cx="386873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99450B07-F1EC-8B33-A3A1-B33BC2C13B7D}"/>
              </a:ext>
            </a:extLst>
          </p:cNvPr>
          <p:cNvSpPr>
            <a:spLocks noGrp="1"/>
          </p:cNvSpPr>
          <p:nvPr>
            <p:ph sz="half" idx="2"/>
          </p:nvPr>
        </p:nvSpPr>
        <p:spPr>
          <a:xfrm>
            <a:off x="630239"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2319B25-D339-551F-570D-721F753364F7}"/>
              </a:ext>
            </a:extLst>
          </p:cNvPr>
          <p:cNvSpPr>
            <a:spLocks noGrp="1"/>
          </p:cNvSpPr>
          <p:nvPr>
            <p:ph type="body" sz="quarter" idx="3"/>
          </p:nvPr>
        </p:nvSpPr>
        <p:spPr>
          <a:xfrm>
            <a:off x="4629150" y="1681163"/>
            <a:ext cx="38877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2ECAF52-EE54-C318-68EB-994A8BDE74FD}"/>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17B4FD5-9A27-E23D-A2A3-97F1EE94FA6D}"/>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8" name="Footer Placeholder 7">
            <a:extLst>
              <a:ext uri="{FF2B5EF4-FFF2-40B4-BE49-F238E27FC236}">
                <a16:creationId xmlns:a16="http://schemas.microsoft.com/office/drawing/2014/main" id="{D83DB6F9-91A2-CBA9-EFED-C2586BABAD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8D133D1-51AF-662B-69F3-B97DE8DCBE7C}"/>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49606433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21CD0-C3B4-5FE4-1148-04E13C8DA76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CBC022E-8D82-DBCF-8982-37A808A009C8}"/>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4" name="Footer Placeholder 3">
            <a:extLst>
              <a:ext uri="{FF2B5EF4-FFF2-40B4-BE49-F238E27FC236}">
                <a16:creationId xmlns:a16="http://schemas.microsoft.com/office/drawing/2014/main" id="{B487CC89-90EE-1E1F-1AA9-2E99B580AB8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0B32E42-7D0F-0891-41B5-68FEAD76F83D}"/>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30642107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A02AD8-DF91-655E-FDA7-D591384F0758}"/>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3" name="Footer Placeholder 2">
            <a:extLst>
              <a:ext uri="{FF2B5EF4-FFF2-40B4-BE49-F238E27FC236}">
                <a16:creationId xmlns:a16="http://schemas.microsoft.com/office/drawing/2014/main" id="{2D967B0B-718A-21DD-F117-D2C401E1C45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C6D9DAD-CC78-78AF-8071-5CB6441CEE33}"/>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205535419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C4924-F936-EE07-DE2D-23F0BEA68E73}"/>
              </a:ext>
            </a:extLst>
          </p:cNvPr>
          <p:cNvSpPr>
            <a:spLocks noGrp="1"/>
          </p:cNvSpPr>
          <p:nvPr>
            <p:ph type="title"/>
          </p:nvPr>
        </p:nvSpPr>
        <p:spPr>
          <a:xfrm>
            <a:off x="630239" y="457200"/>
            <a:ext cx="2949575"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00F255B-10BA-D06D-79F3-4427F8E4E9AA}"/>
              </a:ext>
            </a:extLst>
          </p:cNvPr>
          <p:cNvSpPr>
            <a:spLocks noGrp="1"/>
          </p:cNvSpPr>
          <p:nvPr>
            <p:ph idx="1"/>
          </p:nvPr>
        </p:nvSpPr>
        <p:spPr>
          <a:xfrm>
            <a:off x="3887788" y="987427"/>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0F75522-8B78-52AA-11EE-503D5B2545CB}"/>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AADD09A-4C8A-E2BB-C3E6-391646C20513}"/>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6" name="Footer Placeholder 5">
            <a:extLst>
              <a:ext uri="{FF2B5EF4-FFF2-40B4-BE49-F238E27FC236}">
                <a16:creationId xmlns:a16="http://schemas.microsoft.com/office/drawing/2014/main" id="{0300D737-77A2-49B7-9E9F-6857B29B0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44D591-1FD0-E1E5-1642-9D8CD5544640}"/>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297726026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F3C49-4A45-2B57-6CE8-0D71F94519AF}"/>
              </a:ext>
            </a:extLst>
          </p:cNvPr>
          <p:cNvSpPr>
            <a:spLocks noGrp="1"/>
          </p:cNvSpPr>
          <p:nvPr>
            <p:ph type="title"/>
          </p:nvPr>
        </p:nvSpPr>
        <p:spPr>
          <a:xfrm>
            <a:off x="630239" y="457200"/>
            <a:ext cx="2949575"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BBD863D-9023-C620-1DDF-5C01D72A0F41}"/>
              </a:ext>
            </a:extLst>
          </p:cNvPr>
          <p:cNvSpPr>
            <a:spLocks noGrp="1"/>
          </p:cNvSpPr>
          <p:nvPr>
            <p:ph type="pic" idx="1"/>
          </p:nvPr>
        </p:nvSpPr>
        <p:spPr>
          <a:xfrm>
            <a:off x="3887788" y="987427"/>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GB"/>
          </a:p>
        </p:txBody>
      </p:sp>
      <p:sp>
        <p:nvSpPr>
          <p:cNvPr id="4" name="Text Placeholder 3">
            <a:extLst>
              <a:ext uri="{FF2B5EF4-FFF2-40B4-BE49-F238E27FC236}">
                <a16:creationId xmlns:a16="http://schemas.microsoft.com/office/drawing/2014/main" id="{C826CDC8-77DC-5346-C834-407C09CF60AF}"/>
              </a:ext>
            </a:extLst>
          </p:cNvPr>
          <p:cNvSpPr>
            <a:spLocks noGrp="1"/>
          </p:cNvSpPr>
          <p:nvPr>
            <p:ph type="body" sz="half" idx="2"/>
          </p:nvPr>
        </p:nvSpPr>
        <p:spPr>
          <a:xfrm>
            <a:off x="630239" y="2057400"/>
            <a:ext cx="2949575"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32731F9-1443-E59F-E1FA-56657FB76EF7}"/>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6" name="Footer Placeholder 5">
            <a:extLst>
              <a:ext uri="{FF2B5EF4-FFF2-40B4-BE49-F238E27FC236}">
                <a16:creationId xmlns:a16="http://schemas.microsoft.com/office/drawing/2014/main" id="{EB315F73-92ED-2C91-7F63-2AEF6E51700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A93A7F7-48CB-FEAB-783E-8813F8269B28}"/>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303300460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BFF89-D265-9D6E-87EC-95DC72DED8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F307625-6DD2-6DFD-0972-1691654A62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7A98311-3FAD-E45C-A005-B35164A9A0ED}"/>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A09262F4-7F4E-BADD-A15E-7601DF414EF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E5F2C-C6AE-4D9E-E3E1-ABF031C43B39}"/>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38232656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21B74B-BE13-7AAF-7DFE-7D80724202E1}"/>
              </a:ext>
            </a:extLst>
          </p:cNvPr>
          <p:cNvSpPr>
            <a:spLocks noGrp="1"/>
          </p:cNvSpPr>
          <p:nvPr>
            <p:ph type="title" orient="vert"/>
          </p:nvPr>
        </p:nvSpPr>
        <p:spPr>
          <a:xfrm>
            <a:off x="6543676"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ACDC8FC-C1B7-DFE7-7F46-E4F3BAF9F515}"/>
              </a:ext>
            </a:extLst>
          </p:cNvPr>
          <p:cNvSpPr>
            <a:spLocks noGrp="1"/>
          </p:cNvSpPr>
          <p:nvPr>
            <p:ph type="body" orient="vert" idx="1"/>
          </p:nvPr>
        </p:nvSpPr>
        <p:spPr>
          <a:xfrm>
            <a:off x="628651"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E4444C-2917-3E46-402D-A8C1BBDF14CD}"/>
              </a:ext>
            </a:extLst>
          </p:cNvPr>
          <p:cNvSpPr>
            <a:spLocks noGrp="1"/>
          </p:cNvSpPr>
          <p:nvPr>
            <p:ph type="dt" sz="half" idx="10"/>
          </p:nvPr>
        </p:nvSpPr>
        <p:spPr/>
        <p:txBody>
          <a:body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AB530AA8-A6F3-A183-34E4-A0463781AA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7A662A-6870-9531-7E99-79AFF6228924}"/>
              </a:ext>
            </a:extLst>
          </p:cNvPr>
          <p:cNvSpPr>
            <a:spLocks noGrp="1"/>
          </p:cNvSpPr>
          <p:nvPr>
            <p:ph type="sldNum" sz="quarter" idx="12"/>
          </p:nvPr>
        </p:nvSpPr>
        <p:spPr/>
        <p:txBody>
          <a:bodyPr/>
          <a:lstStyle/>
          <a:p>
            <a:fld id="{4E1CA6F8-63AC-4135-A468-AB3884140EB9}" type="slidenum">
              <a:rPr lang="en-GB" smtClean="0"/>
              <a:t>‹#›</a:t>
            </a:fld>
            <a:endParaRPr lang="en-GB"/>
          </a:p>
        </p:txBody>
      </p:sp>
    </p:spTree>
    <p:extLst>
      <p:ext uri="{BB962C8B-B14F-4D97-AF65-F5344CB8AC3E}">
        <p14:creationId xmlns:p14="http://schemas.microsoft.com/office/powerpoint/2010/main" val="336968445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ction title and subhea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E3DBD-28B5-6744-B93D-384D879AF993}"/>
              </a:ext>
            </a:extLst>
          </p:cNvPr>
          <p:cNvSpPr>
            <a:spLocks noGrp="1"/>
          </p:cNvSpPr>
          <p:nvPr>
            <p:ph type="title"/>
          </p:nvPr>
        </p:nvSpPr>
        <p:spPr>
          <a:xfrm>
            <a:off x="899592" y="1974055"/>
            <a:ext cx="6515620" cy="1325563"/>
          </a:xfrm>
          <a:prstGeom prst="rect">
            <a:avLst/>
          </a:prstGeom>
        </p:spPr>
        <p:txBody>
          <a:bodyPr/>
          <a:lstStyle>
            <a:lvl1pPr>
              <a:defRPr>
                <a:solidFill>
                  <a:srgbClr val="1A9DAC"/>
                </a:solidFill>
              </a:defRPr>
            </a:lvl1pPr>
          </a:lstStyle>
          <a:p>
            <a:r>
              <a:rPr lang="en-US"/>
              <a:t>Click to edit Master title style</a:t>
            </a:r>
            <a:endParaRPr lang="en-US" dirty="0"/>
          </a:p>
        </p:txBody>
      </p:sp>
      <p:sp>
        <p:nvSpPr>
          <p:cNvPr id="7" name="Text Placeholder 5"/>
          <p:cNvSpPr>
            <a:spLocks noGrp="1"/>
          </p:cNvSpPr>
          <p:nvPr>
            <p:ph type="body" sz="quarter" idx="11"/>
          </p:nvPr>
        </p:nvSpPr>
        <p:spPr>
          <a:xfrm>
            <a:off x="899592" y="4221163"/>
            <a:ext cx="6515620" cy="603104"/>
          </a:xfrm>
          <a:prstGeom prst="rect">
            <a:avLst/>
          </a:prstGeom>
        </p:spPr>
        <p:txBody>
          <a:bodyPr lIns="0" tIns="0" rIns="0" bIns="0"/>
          <a:lstStyle>
            <a:lvl1pPr marL="0" indent="0">
              <a:lnSpc>
                <a:spcPct val="100000"/>
              </a:lnSpc>
              <a:buFontTx/>
              <a:buNone/>
              <a:defRPr sz="2000" b="0" i="0">
                <a:solidFill>
                  <a:schemeClr val="tx1"/>
                </a:solidFill>
                <a:latin typeface="+mn-lt"/>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751887433"/>
      </p:ext>
    </p:extLst>
  </p:cSld>
  <p:clrMapOvr>
    <a:masterClrMapping/>
  </p:clrMapOvr>
  <p:transition spd="slow">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Main headings, text and bullet point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D64AAA3-E9D4-B544-B77B-0789573E9C02}"/>
              </a:ext>
            </a:extLst>
          </p:cNvPr>
          <p:cNvSpPr>
            <a:spLocks noGrp="1"/>
          </p:cNvSpPr>
          <p:nvPr>
            <p:ph type="title" hasCustomPrompt="1"/>
          </p:nvPr>
        </p:nvSpPr>
        <p:spPr>
          <a:xfrm>
            <a:off x="899591" y="689701"/>
            <a:ext cx="7886700" cy="1011108"/>
          </a:xfrm>
          <a:prstGeom prst="rect">
            <a:avLst/>
          </a:prstGeom>
        </p:spPr>
        <p:txBody>
          <a:bodyPr lIns="0" tIns="0" rIns="0" bIns="0"/>
          <a:lstStyle>
            <a:lvl1pPr>
              <a:defRPr>
                <a:solidFill>
                  <a:srgbClr val="1A9DAC"/>
                </a:solidFill>
              </a:defRPr>
            </a:lvl1pPr>
          </a:lstStyle>
          <a:p>
            <a:pPr lvl="0"/>
            <a:r>
              <a:rPr lang="en-GB" dirty="0"/>
              <a:t>Click to edit Master text styles</a:t>
            </a:r>
          </a:p>
        </p:txBody>
      </p:sp>
      <p:sp>
        <p:nvSpPr>
          <p:cNvPr id="6" name="Text Placeholder 5"/>
          <p:cNvSpPr>
            <a:spLocks noGrp="1"/>
          </p:cNvSpPr>
          <p:nvPr>
            <p:ph type="body" sz="quarter" idx="11" hasCustomPrompt="1"/>
          </p:nvPr>
        </p:nvSpPr>
        <p:spPr>
          <a:xfrm>
            <a:off x="899591" y="1700808"/>
            <a:ext cx="6551612" cy="4608512"/>
          </a:xfrm>
          <a:prstGeom prst="rect">
            <a:avLst/>
          </a:prstGeom>
        </p:spPr>
        <p:txBody>
          <a:bodyPr lIns="0" tIns="0" rIns="0" bIns="0"/>
          <a:lstStyle>
            <a:lvl1pPr marL="266700" indent="-257175">
              <a:buClr>
                <a:srgbClr val="1A9DAC"/>
              </a:buClr>
              <a:tabLst/>
              <a:defRPr sz="2000">
                <a:latin typeface="+mn-lt"/>
                <a:ea typeface="Tahoma" panose="020B0604030504040204" pitchFamily="34" charset="0"/>
                <a:cs typeface="Tahoma" panose="020B0604030504040204" pitchFamily="34" charset="0"/>
              </a:defRPr>
            </a:lvl1pPr>
            <a:lvl2pPr marL="541338" indent="-274638">
              <a:buClr>
                <a:srgbClr val="1A9DAC"/>
              </a:buClr>
              <a:buFont typeface="Courier New" panose="02070309020205020404" pitchFamily="49" charset="0"/>
              <a:buChar char="o"/>
              <a:defRPr sz="2000">
                <a:latin typeface="+mn-lt"/>
                <a:ea typeface="Tahoma" panose="020B0604030504040204" pitchFamily="34" charset="0"/>
                <a:cs typeface="Tahoma" panose="020B0604030504040204" pitchFamily="34" charset="0"/>
              </a:defRPr>
            </a:lvl2pPr>
            <a:lvl3pPr marL="808038" indent="-266700">
              <a:buClr>
                <a:srgbClr val="1A9DAC"/>
              </a:buClr>
              <a:buFont typeface="Arial" panose="020B0604020202020204" pitchFamily="34" charset="0"/>
              <a:buChar char="̶"/>
              <a:defRPr sz="2000">
                <a:latin typeface="+mn-lt"/>
                <a:ea typeface="Tahoma" panose="020B0604030504040204" pitchFamily="34" charset="0"/>
                <a:cs typeface="Tahoma" panose="020B0604030504040204" pitchFamily="34" charset="0"/>
              </a:defRPr>
            </a:lvl3pPr>
            <a:lvl4pPr>
              <a:defRPr sz="1600">
                <a:latin typeface="Tahoma" panose="020B0604030504040204" pitchFamily="34" charset="0"/>
                <a:ea typeface="Tahoma" panose="020B0604030504040204" pitchFamily="34" charset="0"/>
                <a:cs typeface="Tahoma" panose="020B0604030504040204" pitchFamily="34" charset="0"/>
              </a:defRPr>
            </a:lvl4pPr>
            <a:lvl5pPr>
              <a:defRPr sz="1600">
                <a:latin typeface="Tahoma" panose="020B0604030504040204" pitchFamily="34" charset="0"/>
                <a:ea typeface="Tahoma" panose="020B0604030504040204" pitchFamily="34" charset="0"/>
                <a:cs typeface="Tahoma" panose="020B0604030504040204" pitchFamily="34" charset="0"/>
              </a:defRPr>
            </a:lvl5pPr>
          </a:lstStyle>
          <a:p>
            <a:pPr lvl="0"/>
            <a:r>
              <a:rPr lang="en-US" dirty="0"/>
              <a:t>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818901132"/>
      </p:ext>
    </p:extLst>
  </p:cSld>
  <p:clrMapOvr>
    <a:masterClrMapping/>
  </p:clrMapOvr>
  <p:transition spd="slow">
    <p:fade/>
  </p:transition>
  <p:extLst>
    <p:ext uri="{DCECCB84-F9BA-43D5-87BE-67443E8EF086}">
      <p15:sldGuideLst xmlns:p15="http://schemas.microsoft.com/office/powerpoint/2012/main">
        <p15:guide id="1" orient="horz" pos="436" userDrawn="1">
          <p15:clr>
            <a:srgbClr val="FBAE40"/>
          </p15:clr>
        </p15:guide>
        <p15:guide id="2" pos="56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wo column text style">
    <p:spTree>
      <p:nvGrpSpPr>
        <p:cNvPr id="1" name=""/>
        <p:cNvGrpSpPr/>
        <p:nvPr/>
      </p:nvGrpSpPr>
      <p:grpSpPr>
        <a:xfrm>
          <a:off x="0" y="0"/>
          <a:ext cx="0" cy="0"/>
          <a:chOff x="0" y="0"/>
          <a:chExt cx="0" cy="0"/>
        </a:xfrm>
      </p:grpSpPr>
      <p:pic>
        <p:nvPicPr>
          <p:cNvPr id="8"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3"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7" name="Text Placeholder 5"/>
          <p:cNvSpPr>
            <a:spLocks noGrp="1"/>
          </p:cNvSpPr>
          <p:nvPr>
            <p:ph type="body" sz="quarter" idx="12"/>
          </p:nvPr>
        </p:nvSpPr>
        <p:spPr>
          <a:xfrm>
            <a:off x="4284664"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Tree>
    <p:extLst>
      <p:ext uri="{BB962C8B-B14F-4D97-AF65-F5344CB8AC3E}">
        <p14:creationId xmlns:p14="http://schemas.microsoft.com/office/powerpoint/2010/main" val="3191262039"/>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text style with bullet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8" name="Text Placeholder 5"/>
          <p:cNvSpPr>
            <a:spLocks noGrp="1"/>
          </p:cNvSpPr>
          <p:nvPr>
            <p:ph type="body" sz="quarter" idx="11" hasCustomPrompt="1"/>
          </p:nvPr>
        </p:nvSpPr>
        <p:spPr>
          <a:xfrm>
            <a:off x="899593" y="1628800"/>
            <a:ext cx="316758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Second Bullet Point</a:t>
            </a:r>
          </a:p>
          <a:p>
            <a:pPr lvl="2"/>
            <a:r>
              <a:rPr lang="en-GB" dirty="0"/>
              <a:t>Third Bullet Point</a:t>
            </a:r>
          </a:p>
          <a:p>
            <a:pPr lvl="3"/>
            <a:endParaRPr lang="en-GB" dirty="0"/>
          </a:p>
        </p:txBody>
      </p:sp>
      <p:sp>
        <p:nvSpPr>
          <p:cNvPr id="9" name="Text Placeholder 5"/>
          <p:cNvSpPr>
            <a:spLocks noGrp="1"/>
          </p:cNvSpPr>
          <p:nvPr>
            <p:ph type="body" sz="quarter" idx="12" hasCustomPrompt="1"/>
          </p:nvPr>
        </p:nvSpPr>
        <p:spPr>
          <a:xfrm>
            <a:off x="4284664" y="1628800"/>
            <a:ext cx="3167583" cy="4536504"/>
          </a:xfrm>
          <a:prstGeom prst="rect">
            <a:avLst/>
          </a:prstGeom>
        </p:spPr>
        <p:txBody>
          <a:bodyPr lIns="0" tIns="0" rIns="0" bIns="0" numCol="1" spcCol="216000"/>
          <a:lstStyle>
            <a:lvl1pPr marL="214313" marR="0" indent="-214313" algn="l" defTabSz="454819" rtl="0" eaLnBrk="1" fontAlgn="base" latinLnBrk="0" hangingPunct="1">
              <a:lnSpc>
                <a:spcPts val="1500"/>
              </a:lnSpc>
              <a:spcBef>
                <a:spcPts val="0"/>
              </a:spcBef>
              <a:spcAft>
                <a:spcPct val="0"/>
              </a:spcAft>
              <a:buClr>
                <a:srgbClr val="16818D"/>
              </a:buClr>
              <a:buSzTx/>
              <a:buFont typeface="Arial" panose="020B0604020202020204" pitchFamily="34" charset="0"/>
              <a:buChar char="•"/>
              <a:tabLst/>
              <a:defRPr sz="1050" b="0" i="0" baseline="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06004" indent="-205979">
              <a:buClr>
                <a:srgbClr val="16818D"/>
              </a:buClr>
              <a:buFont typeface="Courier New" panose="02070309020205020404" pitchFamily="49" charset="0"/>
              <a:buChar char="o"/>
              <a:defRPr sz="1050">
                <a:latin typeface="Tahoma" panose="020B0604030504040204" pitchFamily="34" charset="0"/>
                <a:ea typeface="Tahoma" panose="020B0604030504040204" pitchFamily="34" charset="0"/>
                <a:cs typeface="Tahoma" panose="020B0604030504040204" pitchFamily="34" charset="0"/>
              </a:defRPr>
            </a:lvl2pPr>
            <a:lvl3pPr marL="606029" indent="-133350">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872729" indent="-226219">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US" dirty="0"/>
              <a:t>Click to add text</a:t>
            </a:r>
          </a:p>
          <a:p>
            <a:pPr lvl="1"/>
            <a:r>
              <a:rPr lang="en-US" dirty="0"/>
              <a:t>Second Bullet Point</a:t>
            </a:r>
          </a:p>
          <a:p>
            <a:pPr lvl="2"/>
            <a:r>
              <a:rPr lang="en-US" dirty="0"/>
              <a:t>Third Bullet Point</a:t>
            </a:r>
          </a:p>
          <a:p>
            <a:pPr lvl="3"/>
            <a:endParaRPr lang="en-US" dirty="0"/>
          </a:p>
          <a:p>
            <a:pPr lvl="0"/>
            <a:endParaRPr lang="en-GB" dirty="0"/>
          </a:p>
        </p:txBody>
      </p:sp>
    </p:spTree>
    <p:extLst>
      <p:ext uri="{BB962C8B-B14F-4D97-AF65-F5344CB8AC3E}">
        <p14:creationId xmlns:p14="http://schemas.microsoft.com/office/powerpoint/2010/main" val="20410125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ext style with numbered points">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481464"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8" name="Text Placeholder 5"/>
          <p:cNvSpPr>
            <a:spLocks noGrp="1"/>
          </p:cNvSpPr>
          <p:nvPr>
            <p:ph type="body" sz="quarter" idx="11" hasCustomPrompt="1"/>
          </p:nvPr>
        </p:nvSpPr>
        <p:spPr>
          <a:xfrm>
            <a:off x="899593" y="1628800"/>
            <a:ext cx="3167583" cy="4536504"/>
          </a:xfrm>
          <a:prstGeom prst="rect">
            <a:avLst/>
          </a:prstGeom>
        </p:spPr>
        <p:txBody>
          <a:bodyPr lIns="0" tIns="0" rIns="0" bIns="0" numCol="1" spcCol="216000"/>
          <a:lstStyle>
            <a:lvl1pPr marL="200025" marR="0" indent="-200025" algn="l" defTabSz="454819" rtl="0" eaLnBrk="1" fontAlgn="base" latinLnBrk="0" hangingPunct="1">
              <a:lnSpc>
                <a:spcPts val="1500"/>
              </a:lnSpc>
              <a:spcBef>
                <a:spcPts val="0"/>
              </a:spcBef>
              <a:spcAft>
                <a:spcPct val="0"/>
              </a:spcAft>
              <a:buClr>
                <a:srgbClr val="16818D"/>
              </a:buClr>
              <a:buSzTx/>
              <a:buFont typeface="+mj-lt"/>
              <a:buAutoNum type="arabicPeriod"/>
              <a:tabLst/>
              <a:defRPr sz="1050" b="0" i="0" baseline="0">
                <a:solidFill>
                  <a:schemeClr val="tx1"/>
                </a:solidFill>
                <a:latin typeface="Tahoma"/>
                <a:ea typeface="Tahoma"/>
                <a:cs typeface="Tahoma"/>
              </a:defRPr>
            </a:lvl1pPr>
            <a:lvl2pPr marL="406004" indent="-205979">
              <a:buClr>
                <a:srgbClr val="16818D"/>
              </a:buClr>
              <a:buFont typeface="+mj-lt"/>
              <a:buAutoNum type="romanLcPeriod"/>
              <a:defRPr sz="1050" baseline="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939404" indent="-214313">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a:p>
            <a:pPr lvl="3"/>
            <a:endParaRPr lang="en-GB" dirty="0"/>
          </a:p>
        </p:txBody>
      </p:sp>
      <p:sp>
        <p:nvSpPr>
          <p:cNvPr id="9" name="Text Placeholder 5"/>
          <p:cNvSpPr>
            <a:spLocks noGrp="1"/>
          </p:cNvSpPr>
          <p:nvPr>
            <p:ph type="body" sz="quarter" idx="12" hasCustomPrompt="1"/>
          </p:nvPr>
        </p:nvSpPr>
        <p:spPr>
          <a:xfrm>
            <a:off x="4284664" y="1628800"/>
            <a:ext cx="3167583" cy="4536504"/>
          </a:xfrm>
          <a:prstGeom prst="rect">
            <a:avLst/>
          </a:prstGeom>
        </p:spPr>
        <p:txBody>
          <a:bodyPr lIns="0" tIns="0" rIns="0" bIns="0" numCol="1" spcCol="216000"/>
          <a:lstStyle>
            <a:lvl1pPr marL="200025" marR="0" indent="-200025" algn="l" defTabSz="454819" rtl="0" eaLnBrk="1" fontAlgn="base" latinLnBrk="0" hangingPunct="1">
              <a:lnSpc>
                <a:spcPts val="1500"/>
              </a:lnSpc>
              <a:spcBef>
                <a:spcPts val="0"/>
              </a:spcBef>
              <a:spcAft>
                <a:spcPct val="0"/>
              </a:spcAft>
              <a:buClr>
                <a:srgbClr val="16818D"/>
              </a:buClr>
              <a:buSzTx/>
              <a:buFont typeface="+mj-lt"/>
              <a:buAutoNum type="arabicPeriod"/>
              <a:tabLst/>
              <a:defRPr sz="1050" b="0" i="0" baseline="0">
                <a:solidFill>
                  <a:schemeClr val="tx1"/>
                </a:solidFill>
                <a:latin typeface="Tahoma"/>
                <a:ea typeface="Tahoma"/>
                <a:cs typeface="Tahoma"/>
              </a:defRPr>
            </a:lvl1pPr>
            <a:lvl2pPr marL="406004" indent="-205979">
              <a:buClr>
                <a:srgbClr val="16818D"/>
              </a:buClr>
              <a:buFont typeface="+mj-lt"/>
              <a:buAutoNum type="romanLcPeriod"/>
              <a:defRPr sz="1050">
                <a:latin typeface="Tahoma" panose="020B0604030504040204" pitchFamily="34" charset="0"/>
                <a:ea typeface="Tahoma" panose="020B0604030504040204" pitchFamily="34" charset="0"/>
                <a:cs typeface="Tahoma" panose="020B0604030504040204" pitchFamily="34" charset="0"/>
              </a:defRPr>
            </a:lvl2pPr>
            <a:lvl3pPr marL="672704" indent="-200025">
              <a:buClr>
                <a:srgbClr val="16818D"/>
              </a:buClr>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3pPr>
            <a:lvl4pPr marL="939404" indent="-214313">
              <a:buFont typeface="Arial" panose="020B0604020202020204" pitchFamily="34" charset="0"/>
              <a:buChar char="̶"/>
              <a:defRPr sz="1050">
                <a:latin typeface="Tahoma" panose="020B0604030504040204" pitchFamily="34" charset="0"/>
                <a:ea typeface="Tahoma" panose="020B0604030504040204" pitchFamily="34" charset="0"/>
                <a:cs typeface="Tahoma" panose="020B0604030504040204" pitchFamily="34" charset="0"/>
              </a:defRPr>
            </a:lvl4pPr>
          </a:lstStyle>
          <a:p>
            <a:pPr lvl="0"/>
            <a:r>
              <a:rPr lang="en-GB" dirty="0"/>
              <a:t>Click to add text</a:t>
            </a:r>
          </a:p>
          <a:p>
            <a:pPr lvl="1"/>
            <a:r>
              <a:rPr lang="en-GB" dirty="0"/>
              <a:t>Number Position Number 2</a:t>
            </a:r>
          </a:p>
          <a:p>
            <a:pPr lvl="2"/>
            <a:r>
              <a:rPr lang="en-GB" dirty="0"/>
              <a:t>Number Position Number 3</a:t>
            </a:r>
          </a:p>
          <a:p>
            <a:pPr lvl="3"/>
            <a:endParaRPr lang="en-GB" dirty="0"/>
          </a:p>
        </p:txBody>
      </p:sp>
    </p:spTree>
    <p:extLst>
      <p:ext uri="{BB962C8B-B14F-4D97-AF65-F5344CB8AC3E}">
        <p14:creationId xmlns:p14="http://schemas.microsoft.com/office/powerpoint/2010/main" val="482456925"/>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hart and graph position">
    <p:spTree>
      <p:nvGrpSpPr>
        <p:cNvPr id="1" name=""/>
        <p:cNvGrpSpPr/>
        <p:nvPr/>
      </p:nvGrpSpPr>
      <p:grpSpPr>
        <a:xfrm>
          <a:off x="0" y="0"/>
          <a:ext cx="0" cy="0"/>
          <a:chOff x="0" y="0"/>
          <a:chExt cx="0" cy="0"/>
        </a:xfrm>
      </p:grpSpPr>
      <p:pic>
        <p:nvPicPr>
          <p:cNvPr id="4"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Chart Placeholder 2"/>
          <p:cNvSpPr>
            <a:spLocks noGrp="1"/>
          </p:cNvSpPr>
          <p:nvPr>
            <p:ph type="chart" sz="quarter" idx="11"/>
          </p:nvPr>
        </p:nvSpPr>
        <p:spPr>
          <a:xfrm>
            <a:off x="899592" y="1554762"/>
            <a:ext cx="6515620" cy="4538065"/>
          </a:xfrm>
          <a:prstGeom prst="rect">
            <a:avLst/>
          </a:prstGeom>
        </p:spPr>
        <p:txBody>
          <a:bodyPr/>
          <a:lstStyle/>
          <a:p>
            <a:pPr lvl="0"/>
            <a:r>
              <a:rPr lang="en-US" noProof="0"/>
              <a:t>Click icon to add chart</a:t>
            </a:r>
          </a:p>
        </p:txBody>
      </p:sp>
    </p:spTree>
    <p:extLst>
      <p:ext uri="{BB962C8B-B14F-4D97-AF65-F5344CB8AC3E}">
        <p14:creationId xmlns:p14="http://schemas.microsoft.com/office/powerpoint/2010/main" val="3254417380"/>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arrow column text style with chart">
    <p:spTree>
      <p:nvGrpSpPr>
        <p:cNvPr id="1" name=""/>
        <p:cNvGrpSpPr/>
        <p:nvPr/>
      </p:nvGrpSpPr>
      <p:grpSpPr>
        <a:xfrm>
          <a:off x="0" y="0"/>
          <a:ext cx="0" cy="0"/>
          <a:chOff x="0" y="0"/>
          <a:chExt cx="0" cy="0"/>
        </a:xfrm>
      </p:grpSpPr>
      <p:pic>
        <p:nvPicPr>
          <p:cNvPr id="7" name="Picture 2"/>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15214" y="0"/>
            <a:ext cx="1081087"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5"/>
          <p:cNvSpPr>
            <a:spLocks noGrp="1"/>
          </p:cNvSpPr>
          <p:nvPr>
            <p:ph type="body" sz="quarter" idx="11"/>
          </p:nvPr>
        </p:nvSpPr>
        <p:spPr>
          <a:xfrm>
            <a:off x="899593" y="1628800"/>
            <a:ext cx="3167583" cy="4536504"/>
          </a:xfrm>
          <a:prstGeom prst="rect">
            <a:avLst/>
          </a:prstGeom>
        </p:spPr>
        <p:txBody>
          <a:bodyPr lIns="0" tIns="0" rIns="0" bIns="0" numCol="1" spcCol="216000"/>
          <a:lstStyle>
            <a:lvl1pPr marL="0" marR="0" indent="0" algn="l" defTabSz="454819" rtl="0" eaLnBrk="1" fontAlgn="base" latinLnBrk="0" hangingPunct="1">
              <a:lnSpc>
                <a:spcPts val="1500"/>
              </a:lnSpc>
              <a:spcBef>
                <a:spcPts val="0"/>
              </a:spcBef>
              <a:spcAft>
                <a:spcPct val="0"/>
              </a:spcAft>
              <a:buClrTx/>
              <a:buSzTx/>
              <a:buFontTx/>
              <a:buNone/>
              <a:tabLst/>
              <a:defRPr sz="1050" b="0" i="0" baseline="0">
                <a:solidFill>
                  <a:schemeClr val="tx1"/>
                </a:solidFill>
                <a:latin typeface="Tahoma"/>
                <a:ea typeface="Tahoma"/>
                <a:cs typeface="Tahoma"/>
              </a:defRPr>
            </a:lvl1pPr>
          </a:lstStyle>
          <a:p>
            <a:pPr lvl="0"/>
            <a:r>
              <a:rPr lang="en-US"/>
              <a:t>Click to edit Master text styles</a:t>
            </a:r>
          </a:p>
        </p:txBody>
      </p:sp>
      <p:sp>
        <p:nvSpPr>
          <p:cNvPr id="5" name="Text Placeholder 5"/>
          <p:cNvSpPr>
            <a:spLocks noGrp="1"/>
          </p:cNvSpPr>
          <p:nvPr>
            <p:ph type="body" sz="quarter" idx="10"/>
          </p:nvPr>
        </p:nvSpPr>
        <p:spPr>
          <a:xfrm>
            <a:off x="899592" y="692696"/>
            <a:ext cx="6515621" cy="646040"/>
          </a:xfrm>
          <a:prstGeom prst="rect">
            <a:avLst/>
          </a:prstGeom>
        </p:spPr>
        <p:txBody>
          <a:bodyPr lIns="0" tIns="0" rIns="0" bIns="0"/>
          <a:lstStyle>
            <a:lvl1pPr marL="0" indent="0">
              <a:lnSpc>
                <a:spcPts val="3150"/>
              </a:lnSpc>
              <a:buFontTx/>
              <a:buNone/>
              <a:defRPr sz="3000" b="0" i="0">
                <a:solidFill>
                  <a:srgbClr val="16818D"/>
                </a:solidFill>
                <a:latin typeface="Georgia"/>
                <a:ea typeface="Georgia"/>
                <a:cs typeface="Georgia"/>
              </a:defRPr>
            </a:lvl1pPr>
          </a:lstStyle>
          <a:p>
            <a:pPr lvl="0"/>
            <a:r>
              <a:rPr lang="en-US"/>
              <a:t>Click to edit Master text styles</a:t>
            </a:r>
          </a:p>
        </p:txBody>
      </p:sp>
      <p:sp>
        <p:nvSpPr>
          <p:cNvPr id="3" name="Chart Placeholder 2"/>
          <p:cNvSpPr>
            <a:spLocks noGrp="1"/>
          </p:cNvSpPr>
          <p:nvPr>
            <p:ph type="chart" sz="quarter" idx="12"/>
          </p:nvPr>
        </p:nvSpPr>
        <p:spPr>
          <a:xfrm>
            <a:off x="4284664" y="1628801"/>
            <a:ext cx="3816350" cy="4464025"/>
          </a:xfrm>
          <a:prstGeom prst="rect">
            <a:avLst/>
          </a:prstGeom>
        </p:spPr>
        <p:txBody>
          <a:bodyPr/>
          <a:lstStyle/>
          <a:p>
            <a:pPr lvl="0"/>
            <a:r>
              <a:rPr lang="en-US" noProof="0"/>
              <a:t>Click icon to add chart</a:t>
            </a:r>
          </a:p>
        </p:txBody>
      </p:sp>
    </p:spTree>
    <p:extLst>
      <p:ext uri="{BB962C8B-B14F-4D97-AF65-F5344CB8AC3E}">
        <p14:creationId xmlns:p14="http://schemas.microsoft.com/office/powerpoint/2010/main" val="3300908862"/>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theme" Target="../theme/theme2.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Tree>
    <p:extLst>
      <p:ext uri="{BB962C8B-B14F-4D97-AF65-F5344CB8AC3E}">
        <p14:creationId xmlns:p14="http://schemas.microsoft.com/office/powerpoint/2010/main" val="25325805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707" r:id="rId18"/>
    <p:sldLayoutId id="2147483708" r:id="rId19"/>
  </p:sldLayoutIdLst>
  <p:transition spd="slow">
    <p:fade/>
  </p:transition>
  <p:txStyles>
    <p:titleStyle>
      <a:lvl1pPr algn="ctr" defTabSz="454819" rtl="0" eaLnBrk="1" fontAlgn="base" hangingPunct="1">
        <a:spcBef>
          <a:spcPct val="0"/>
        </a:spcBef>
        <a:spcAft>
          <a:spcPct val="0"/>
        </a:spcAft>
        <a:defRPr sz="4350" kern="1200">
          <a:solidFill>
            <a:schemeClr val="tx1"/>
          </a:solidFill>
          <a:latin typeface="+mj-lt"/>
          <a:ea typeface="ＭＳ Ｐゴシック" charset="0"/>
          <a:cs typeface="ＭＳ Ｐゴシック" charset="0"/>
        </a:defRPr>
      </a:lvl1pPr>
      <a:lvl2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2pPr>
      <a:lvl3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3pPr>
      <a:lvl4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4pPr>
      <a:lvl5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5pPr>
      <a:lvl6pPr marL="457166"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333"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498"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664"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0519" indent="-340519" algn="l" defTabSz="454819" rtl="0" eaLnBrk="1" fontAlgn="base" hangingPunct="1">
        <a:spcBef>
          <a:spcPct val="20000"/>
        </a:spcBef>
        <a:spcAft>
          <a:spcPct val="0"/>
        </a:spcAft>
        <a:buFont typeface="Arial" charset="0"/>
        <a:buChar char="•"/>
        <a:defRPr sz="3150" kern="1200">
          <a:solidFill>
            <a:schemeClr val="tx1"/>
          </a:solidFill>
          <a:latin typeface="+mn-lt"/>
          <a:ea typeface="ＭＳ Ｐゴシック" charset="0"/>
          <a:cs typeface="ＭＳ Ｐゴシック" charset="0"/>
        </a:defRPr>
      </a:lvl1pPr>
      <a:lvl2pPr marL="740569" indent="-283369" algn="l" defTabSz="454819" rtl="0" eaLnBrk="1" fontAlgn="base" hangingPunct="1">
        <a:spcBef>
          <a:spcPct val="20000"/>
        </a:spcBef>
        <a:spcAft>
          <a:spcPct val="0"/>
        </a:spcAft>
        <a:buFont typeface="Arial" charset="0"/>
        <a:buChar char="–"/>
        <a:defRPr sz="2775" kern="1200">
          <a:solidFill>
            <a:schemeClr val="tx1"/>
          </a:solidFill>
          <a:latin typeface="+mn-lt"/>
          <a:ea typeface="ＭＳ Ｐゴシック" charset="0"/>
          <a:cs typeface="+mn-cs"/>
        </a:defRPr>
      </a:lvl2pPr>
      <a:lvl3pPr marL="1140619" indent="-226219" algn="l" defTabSz="454819"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597819" indent="-226219" algn="l" defTabSz="454819" rtl="0" eaLnBrk="1" fontAlgn="base" hangingPunct="1">
        <a:spcBef>
          <a:spcPct val="20000"/>
        </a:spcBef>
        <a:spcAft>
          <a:spcPct val="0"/>
        </a:spcAft>
        <a:buFont typeface="Arial" charset="0"/>
        <a:buChar char="–"/>
        <a:defRPr sz="1950" kern="1200">
          <a:solidFill>
            <a:schemeClr val="tx1"/>
          </a:solidFill>
          <a:latin typeface="+mn-lt"/>
          <a:ea typeface="ＭＳ Ｐゴシック" charset="0"/>
          <a:cs typeface="+mn-cs"/>
        </a:defRPr>
      </a:lvl4pPr>
      <a:lvl5pPr marL="2055019" indent="-226219" algn="l" defTabSz="454819" rtl="0" eaLnBrk="1" fontAlgn="base" hangingPunct="1">
        <a:spcBef>
          <a:spcPct val="20000"/>
        </a:spcBef>
        <a:spcAft>
          <a:spcPct val="0"/>
        </a:spcAft>
        <a:buFont typeface="Arial" charset="0"/>
        <a:buChar char="»"/>
        <a:defRPr sz="1950" kern="1200">
          <a:solidFill>
            <a:schemeClr val="tx1"/>
          </a:solidFill>
          <a:latin typeface="+mn-lt"/>
          <a:ea typeface="ＭＳ Ｐゴシック" charset="0"/>
          <a:cs typeface="+mn-cs"/>
        </a:defRPr>
      </a:lvl5pPr>
      <a:lvl6pPr marL="2514411" indent="-228582" algn="l" defTabSz="457166" rtl="0" eaLnBrk="1" latinLnBrk="0" hangingPunct="1">
        <a:spcBef>
          <a:spcPct val="20000"/>
        </a:spcBef>
        <a:buFont typeface="Arial"/>
        <a:buChar char="•"/>
        <a:defRPr sz="2000" kern="1200">
          <a:solidFill>
            <a:schemeClr val="tx1"/>
          </a:solidFill>
          <a:latin typeface="+mn-lt"/>
          <a:ea typeface="+mn-ea"/>
          <a:cs typeface="+mn-cs"/>
        </a:defRPr>
      </a:lvl6pPr>
      <a:lvl7pPr marL="2971578" indent="-228582" algn="l" defTabSz="457166" rtl="0" eaLnBrk="1" latinLnBrk="0" hangingPunct="1">
        <a:spcBef>
          <a:spcPct val="20000"/>
        </a:spcBef>
        <a:buFont typeface="Arial"/>
        <a:buChar char="•"/>
        <a:defRPr sz="2000" kern="1200">
          <a:solidFill>
            <a:schemeClr val="tx1"/>
          </a:solidFill>
          <a:latin typeface="+mn-lt"/>
          <a:ea typeface="+mn-ea"/>
          <a:cs typeface="+mn-cs"/>
        </a:defRPr>
      </a:lvl7pPr>
      <a:lvl8pPr marL="3428744" indent="-228582" algn="l" defTabSz="457166" rtl="0" eaLnBrk="1" latinLnBrk="0" hangingPunct="1">
        <a:spcBef>
          <a:spcPct val="20000"/>
        </a:spcBef>
        <a:buFont typeface="Arial"/>
        <a:buChar char="•"/>
        <a:defRPr sz="2000" kern="1200">
          <a:solidFill>
            <a:schemeClr val="tx1"/>
          </a:solidFill>
          <a:latin typeface="+mn-lt"/>
          <a:ea typeface="+mn-ea"/>
          <a:cs typeface="+mn-cs"/>
        </a:defRPr>
      </a:lvl8pPr>
      <a:lvl9pPr marL="3885909" indent="-228582" algn="l" defTabSz="45716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66" rtl="0" eaLnBrk="1" latinLnBrk="0" hangingPunct="1">
        <a:defRPr sz="1800" kern="1200">
          <a:solidFill>
            <a:schemeClr val="tx1"/>
          </a:solidFill>
          <a:latin typeface="+mn-lt"/>
          <a:ea typeface="+mn-ea"/>
          <a:cs typeface="+mn-cs"/>
        </a:defRPr>
      </a:lvl1pPr>
      <a:lvl2pPr marL="457166" algn="l" defTabSz="457166" rtl="0" eaLnBrk="1" latinLnBrk="0" hangingPunct="1">
        <a:defRPr sz="1800" kern="1200">
          <a:solidFill>
            <a:schemeClr val="tx1"/>
          </a:solidFill>
          <a:latin typeface="+mn-lt"/>
          <a:ea typeface="+mn-ea"/>
          <a:cs typeface="+mn-cs"/>
        </a:defRPr>
      </a:lvl2pPr>
      <a:lvl3pPr marL="914333" algn="l" defTabSz="457166" rtl="0" eaLnBrk="1" latinLnBrk="0" hangingPunct="1">
        <a:defRPr sz="1800" kern="1200">
          <a:solidFill>
            <a:schemeClr val="tx1"/>
          </a:solidFill>
          <a:latin typeface="+mn-lt"/>
          <a:ea typeface="+mn-ea"/>
          <a:cs typeface="+mn-cs"/>
        </a:defRPr>
      </a:lvl3pPr>
      <a:lvl4pPr marL="1371498" algn="l" defTabSz="457166" rtl="0" eaLnBrk="1" latinLnBrk="0" hangingPunct="1">
        <a:defRPr sz="1800" kern="1200">
          <a:solidFill>
            <a:schemeClr val="tx1"/>
          </a:solidFill>
          <a:latin typeface="+mn-lt"/>
          <a:ea typeface="+mn-ea"/>
          <a:cs typeface="+mn-cs"/>
        </a:defRPr>
      </a:lvl4pPr>
      <a:lvl5pPr marL="1828664" algn="l" defTabSz="457166" rtl="0" eaLnBrk="1" latinLnBrk="0" hangingPunct="1">
        <a:defRPr sz="1800" kern="1200">
          <a:solidFill>
            <a:schemeClr val="tx1"/>
          </a:solidFill>
          <a:latin typeface="+mn-lt"/>
          <a:ea typeface="+mn-ea"/>
          <a:cs typeface="+mn-cs"/>
        </a:defRPr>
      </a:lvl5pPr>
      <a:lvl6pPr marL="2285829" algn="l" defTabSz="457166" rtl="0" eaLnBrk="1" latinLnBrk="0" hangingPunct="1">
        <a:defRPr sz="1800" kern="1200">
          <a:solidFill>
            <a:schemeClr val="tx1"/>
          </a:solidFill>
          <a:latin typeface="+mn-lt"/>
          <a:ea typeface="+mn-ea"/>
          <a:cs typeface="+mn-cs"/>
        </a:defRPr>
      </a:lvl6pPr>
      <a:lvl7pPr marL="2742995" algn="l" defTabSz="457166" rtl="0" eaLnBrk="1" latinLnBrk="0" hangingPunct="1">
        <a:defRPr sz="1800" kern="1200">
          <a:solidFill>
            <a:schemeClr val="tx1"/>
          </a:solidFill>
          <a:latin typeface="+mn-lt"/>
          <a:ea typeface="+mn-ea"/>
          <a:cs typeface="+mn-cs"/>
        </a:defRPr>
      </a:lvl7pPr>
      <a:lvl8pPr marL="3200160" algn="l" defTabSz="457166" rtl="0" eaLnBrk="1" latinLnBrk="0" hangingPunct="1">
        <a:defRPr sz="1800" kern="1200">
          <a:solidFill>
            <a:schemeClr val="tx1"/>
          </a:solidFill>
          <a:latin typeface="+mn-lt"/>
          <a:ea typeface="+mn-ea"/>
          <a:cs typeface="+mn-cs"/>
        </a:defRPr>
      </a:lvl8pPr>
      <a:lvl9pPr marL="3657326" algn="l" defTabSz="45716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Tree>
    <p:extLst>
      <p:ext uri="{BB962C8B-B14F-4D97-AF65-F5344CB8AC3E}">
        <p14:creationId xmlns:p14="http://schemas.microsoft.com/office/powerpoint/2010/main" val="388603905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ransition spd="slow">
    <p:fade/>
  </p:transition>
  <p:txStyles>
    <p:titleStyle>
      <a:lvl1pPr algn="ctr" defTabSz="454819" rtl="0" eaLnBrk="1" fontAlgn="base" hangingPunct="1">
        <a:spcBef>
          <a:spcPct val="0"/>
        </a:spcBef>
        <a:spcAft>
          <a:spcPct val="0"/>
        </a:spcAft>
        <a:defRPr sz="4350" kern="1200">
          <a:solidFill>
            <a:schemeClr val="tx1"/>
          </a:solidFill>
          <a:latin typeface="+mj-lt"/>
          <a:ea typeface="ＭＳ Ｐゴシック" charset="0"/>
          <a:cs typeface="ＭＳ Ｐゴシック" charset="0"/>
        </a:defRPr>
      </a:lvl1pPr>
      <a:lvl2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2pPr>
      <a:lvl3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3pPr>
      <a:lvl4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4pPr>
      <a:lvl5pPr algn="ctr" defTabSz="454819" rtl="0" eaLnBrk="1" fontAlgn="base" hangingPunct="1">
        <a:spcBef>
          <a:spcPct val="0"/>
        </a:spcBef>
        <a:spcAft>
          <a:spcPct val="0"/>
        </a:spcAft>
        <a:defRPr sz="4350">
          <a:solidFill>
            <a:schemeClr val="tx1"/>
          </a:solidFill>
          <a:latin typeface="Calibri" charset="0"/>
          <a:ea typeface="ＭＳ Ｐゴシック" charset="0"/>
          <a:cs typeface="ＭＳ Ｐゴシック" charset="0"/>
        </a:defRPr>
      </a:lvl5pPr>
      <a:lvl6pPr marL="457166"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6pPr>
      <a:lvl7pPr marL="914333"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7pPr>
      <a:lvl8pPr marL="1371498"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8pPr>
      <a:lvl9pPr marL="1828664" algn="ctr" defTabSz="457166" rtl="0" eaLnBrk="1" fontAlgn="base" hangingPunct="1">
        <a:spcBef>
          <a:spcPct val="0"/>
        </a:spcBef>
        <a:spcAft>
          <a:spcPct val="0"/>
        </a:spcAft>
        <a:defRPr sz="4400">
          <a:solidFill>
            <a:schemeClr val="tx1"/>
          </a:solidFill>
          <a:latin typeface="Calibri" charset="0"/>
          <a:ea typeface="ＭＳ Ｐゴシック" charset="0"/>
          <a:cs typeface="ＭＳ Ｐゴシック" charset="0"/>
        </a:defRPr>
      </a:lvl9pPr>
    </p:titleStyle>
    <p:bodyStyle>
      <a:lvl1pPr marL="340519" indent="-340519" algn="l" defTabSz="454819" rtl="0" eaLnBrk="1" fontAlgn="base" hangingPunct="1">
        <a:spcBef>
          <a:spcPct val="20000"/>
        </a:spcBef>
        <a:spcAft>
          <a:spcPct val="0"/>
        </a:spcAft>
        <a:buFont typeface="Arial" charset="0"/>
        <a:buChar char="•"/>
        <a:defRPr sz="3150" kern="1200">
          <a:solidFill>
            <a:schemeClr val="tx1"/>
          </a:solidFill>
          <a:latin typeface="+mn-lt"/>
          <a:ea typeface="ＭＳ Ｐゴシック" charset="0"/>
          <a:cs typeface="ＭＳ Ｐゴシック" charset="0"/>
        </a:defRPr>
      </a:lvl1pPr>
      <a:lvl2pPr marL="740569" indent="-283369" algn="l" defTabSz="454819" rtl="0" eaLnBrk="1" fontAlgn="base" hangingPunct="1">
        <a:spcBef>
          <a:spcPct val="20000"/>
        </a:spcBef>
        <a:spcAft>
          <a:spcPct val="0"/>
        </a:spcAft>
        <a:buFont typeface="Arial" charset="0"/>
        <a:buChar char="–"/>
        <a:defRPr sz="2775" kern="1200">
          <a:solidFill>
            <a:schemeClr val="tx1"/>
          </a:solidFill>
          <a:latin typeface="+mn-lt"/>
          <a:ea typeface="ＭＳ Ｐゴシック" charset="0"/>
          <a:cs typeface="+mn-cs"/>
        </a:defRPr>
      </a:lvl2pPr>
      <a:lvl3pPr marL="1140619" indent="-226219" algn="l" defTabSz="454819" rtl="0" eaLnBrk="1" fontAlgn="base" hangingPunct="1">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597819" indent="-226219" algn="l" defTabSz="454819" rtl="0" eaLnBrk="1" fontAlgn="base" hangingPunct="1">
        <a:spcBef>
          <a:spcPct val="20000"/>
        </a:spcBef>
        <a:spcAft>
          <a:spcPct val="0"/>
        </a:spcAft>
        <a:buFont typeface="Arial" charset="0"/>
        <a:buChar char="–"/>
        <a:defRPr sz="1950" kern="1200">
          <a:solidFill>
            <a:schemeClr val="tx1"/>
          </a:solidFill>
          <a:latin typeface="+mn-lt"/>
          <a:ea typeface="ＭＳ Ｐゴシック" charset="0"/>
          <a:cs typeface="+mn-cs"/>
        </a:defRPr>
      </a:lvl4pPr>
      <a:lvl5pPr marL="2055019" indent="-226219" algn="l" defTabSz="454819" rtl="0" eaLnBrk="1" fontAlgn="base" hangingPunct="1">
        <a:spcBef>
          <a:spcPct val="20000"/>
        </a:spcBef>
        <a:spcAft>
          <a:spcPct val="0"/>
        </a:spcAft>
        <a:buFont typeface="Arial" charset="0"/>
        <a:buChar char="»"/>
        <a:defRPr sz="1950" kern="1200">
          <a:solidFill>
            <a:schemeClr val="tx1"/>
          </a:solidFill>
          <a:latin typeface="+mn-lt"/>
          <a:ea typeface="ＭＳ Ｐゴシック" charset="0"/>
          <a:cs typeface="+mn-cs"/>
        </a:defRPr>
      </a:lvl5pPr>
      <a:lvl6pPr marL="2514411" indent="-228582" algn="l" defTabSz="457166" rtl="0" eaLnBrk="1" latinLnBrk="0" hangingPunct="1">
        <a:spcBef>
          <a:spcPct val="20000"/>
        </a:spcBef>
        <a:buFont typeface="Arial"/>
        <a:buChar char="•"/>
        <a:defRPr sz="2000" kern="1200">
          <a:solidFill>
            <a:schemeClr val="tx1"/>
          </a:solidFill>
          <a:latin typeface="+mn-lt"/>
          <a:ea typeface="+mn-ea"/>
          <a:cs typeface="+mn-cs"/>
        </a:defRPr>
      </a:lvl6pPr>
      <a:lvl7pPr marL="2971578" indent="-228582" algn="l" defTabSz="457166" rtl="0" eaLnBrk="1" latinLnBrk="0" hangingPunct="1">
        <a:spcBef>
          <a:spcPct val="20000"/>
        </a:spcBef>
        <a:buFont typeface="Arial"/>
        <a:buChar char="•"/>
        <a:defRPr sz="2000" kern="1200">
          <a:solidFill>
            <a:schemeClr val="tx1"/>
          </a:solidFill>
          <a:latin typeface="+mn-lt"/>
          <a:ea typeface="+mn-ea"/>
          <a:cs typeface="+mn-cs"/>
        </a:defRPr>
      </a:lvl7pPr>
      <a:lvl8pPr marL="3428744" indent="-228582" algn="l" defTabSz="457166" rtl="0" eaLnBrk="1" latinLnBrk="0" hangingPunct="1">
        <a:spcBef>
          <a:spcPct val="20000"/>
        </a:spcBef>
        <a:buFont typeface="Arial"/>
        <a:buChar char="•"/>
        <a:defRPr sz="2000" kern="1200">
          <a:solidFill>
            <a:schemeClr val="tx1"/>
          </a:solidFill>
          <a:latin typeface="+mn-lt"/>
          <a:ea typeface="+mn-ea"/>
          <a:cs typeface="+mn-cs"/>
        </a:defRPr>
      </a:lvl8pPr>
      <a:lvl9pPr marL="3885909" indent="-228582" algn="l" defTabSz="45716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66" rtl="0" eaLnBrk="1" latinLnBrk="0" hangingPunct="1">
        <a:defRPr sz="1800" kern="1200">
          <a:solidFill>
            <a:schemeClr val="tx1"/>
          </a:solidFill>
          <a:latin typeface="+mn-lt"/>
          <a:ea typeface="+mn-ea"/>
          <a:cs typeface="+mn-cs"/>
        </a:defRPr>
      </a:lvl1pPr>
      <a:lvl2pPr marL="457166" algn="l" defTabSz="457166" rtl="0" eaLnBrk="1" latinLnBrk="0" hangingPunct="1">
        <a:defRPr sz="1800" kern="1200">
          <a:solidFill>
            <a:schemeClr val="tx1"/>
          </a:solidFill>
          <a:latin typeface="+mn-lt"/>
          <a:ea typeface="+mn-ea"/>
          <a:cs typeface="+mn-cs"/>
        </a:defRPr>
      </a:lvl2pPr>
      <a:lvl3pPr marL="914333" algn="l" defTabSz="457166" rtl="0" eaLnBrk="1" latinLnBrk="0" hangingPunct="1">
        <a:defRPr sz="1800" kern="1200">
          <a:solidFill>
            <a:schemeClr val="tx1"/>
          </a:solidFill>
          <a:latin typeface="+mn-lt"/>
          <a:ea typeface="+mn-ea"/>
          <a:cs typeface="+mn-cs"/>
        </a:defRPr>
      </a:lvl3pPr>
      <a:lvl4pPr marL="1371498" algn="l" defTabSz="457166" rtl="0" eaLnBrk="1" latinLnBrk="0" hangingPunct="1">
        <a:defRPr sz="1800" kern="1200">
          <a:solidFill>
            <a:schemeClr val="tx1"/>
          </a:solidFill>
          <a:latin typeface="+mn-lt"/>
          <a:ea typeface="+mn-ea"/>
          <a:cs typeface="+mn-cs"/>
        </a:defRPr>
      </a:lvl4pPr>
      <a:lvl5pPr marL="1828664" algn="l" defTabSz="457166" rtl="0" eaLnBrk="1" latinLnBrk="0" hangingPunct="1">
        <a:defRPr sz="1800" kern="1200">
          <a:solidFill>
            <a:schemeClr val="tx1"/>
          </a:solidFill>
          <a:latin typeface="+mn-lt"/>
          <a:ea typeface="+mn-ea"/>
          <a:cs typeface="+mn-cs"/>
        </a:defRPr>
      </a:lvl5pPr>
      <a:lvl6pPr marL="2285829" algn="l" defTabSz="457166" rtl="0" eaLnBrk="1" latinLnBrk="0" hangingPunct="1">
        <a:defRPr sz="1800" kern="1200">
          <a:solidFill>
            <a:schemeClr val="tx1"/>
          </a:solidFill>
          <a:latin typeface="+mn-lt"/>
          <a:ea typeface="+mn-ea"/>
          <a:cs typeface="+mn-cs"/>
        </a:defRPr>
      </a:lvl6pPr>
      <a:lvl7pPr marL="2742995" algn="l" defTabSz="457166" rtl="0" eaLnBrk="1" latinLnBrk="0" hangingPunct="1">
        <a:defRPr sz="1800" kern="1200">
          <a:solidFill>
            <a:schemeClr val="tx1"/>
          </a:solidFill>
          <a:latin typeface="+mn-lt"/>
          <a:ea typeface="+mn-ea"/>
          <a:cs typeface="+mn-cs"/>
        </a:defRPr>
      </a:lvl7pPr>
      <a:lvl8pPr marL="3200160" algn="l" defTabSz="457166" rtl="0" eaLnBrk="1" latinLnBrk="0" hangingPunct="1">
        <a:defRPr sz="1800" kern="1200">
          <a:solidFill>
            <a:schemeClr val="tx1"/>
          </a:solidFill>
          <a:latin typeface="+mn-lt"/>
          <a:ea typeface="+mn-ea"/>
          <a:cs typeface="+mn-cs"/>
        </a:defRPr>
      </a:lvl8pPr>
      <a:lvl9pPr marL="3657326" algn="l" defTabSz="457166"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D2240-777B-1A62-6FB4-7713BCD87304}"/>
              </a:ext>
            </a:extLst>
          </p:cNvPr>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AD8974-DA81-4DA2-E09E-24EEB6D2C6A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FC83CB-595F-231C-D87E-10A34AA926F8}"/>
              </a:ext>
            </a:extLst>
          </p:cNvPr>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E229A909-DEF8-4921-B109-482984C804E6}" type="datetimeFigureOut">
              <a:rPr lang="en-GB" smtClean="0"/>
              <a:t>17/06/2025</a:t>
            </a:fld>
            <a:endParaRPr lang="en-GB"/>
          </a:p>
        </p:txBody>
      </p:sp>
      <p:sp>
        <p:nvSpPr>
          <p:cNvPr id="5" name="Footer Placeholder 4">
            <a:extLst>
              <a:ext uri="{FF2B5EF4-FFF2-40B4-BE49-F238E27FC236}">
                <a16:creationId xmlns:a16="http://schemas.microsoft.com/office/drawing/2014/main" id="{62335CFB-E314-310C-17F2-558D136BA309}"/>
              </a:ext>
            </a:extLst>
          </p:cNvPr>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180A75B-BA85-86F9-64A7-CE9725466637}"/>
              </a:ext>
            </a:extLst>
          </p:cNvPr>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E1CA6F8-63AC-4135-A468-AB3884140EB9}" type="slidenum">
              <a:rPr lang="en-GB" smtClean="0"/>
              <a:t>‹#›</a:t>
            </a:fld>
            <a:endParaRPr lang="en-GB"/>
          </a:p>
        </p:txBody>
      </p:sp>
    </p:spTree>
    <p:extLst>
      <p:ext uri="{BB962C8B-B14F-4D97-AF65-F5344CB8AC3E}">
        <p14:creationId xmlns:p14="http://schemas.microsoft.com/office/powerpoint/2010/main" val="3673522129"/>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9" r:id="rId12"/>
    <p:sldLayoutId id="2147483710" r:id="rId13"/>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https://uwe-repository.worktribe.com/output/13403298/services-people-and-skills-final-report-for-future-data-services"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9DA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D975-E46C-4FBD-9BFF-3391E890B713}"/>
              </a:ext>
            </a:extLst>
          </p:cNvPr>
          <p:cNvSpPr>
            <a:spLocks noGrp="1"/>
          </p:cNvSpPr>
          <p:nvPr>
            <p:ph type="title"/>
          </p:nvPr>
        </p:nvSpPr>
        <p:spPr/>
        <p:txBody>
          <a:bodyPr>
            <a:normAutofit fontScale="90000"/>
          </a:bodyPr>
          <a:lstStyle/>
          <a:p>
            <a:r>
              <a:rPr lang="en-GB" dirty="0">
                <a:ea typeface="ＭＳ Ｐゴシック"/>
              </a:rPr>
              <a:t>ODYSSEY: Optimizing Data Professional Success through Skill Identification, Career Trajectories, and Enhanced Training</a:t>
            </a:r>
          </a:p>
        </p:txBody>
      </p:sp>
      <p:sp>
        <p:nvSpPr>
          <p:cNvPr id="3" name="Text Placeholder 2">
            <a:extLst>
              <a:ext uri="{FF2B5EF4-FFF2-40B4-BE49-F238E27FC236}">
                <a16:creationId xmlns:a16="http://schemas.microsoft.com/office/drawing/2014/main" id="{43A97C58-C14E-4090-A9F8-CF9724DF0481}"/>
              </a:ext>
            </a:extLst>
          </p:cNvPr>
          <p:cNvSpPr>
            <a:spLocks noGrp="1"/>
          </p:cNvSpPr>
          <p:nvPr>
            <p:ph type="body" sz="quarter" idx="15"/>
          </p:nvPr>
        </p:nvSpPr>
        <p:spPr/>
        <p:txBody>
          <a:bodyPr/>
          <a:lstStyle/>
          <a:p>
            <a:r>
              <a:rPr lang="en-GB" sz="1800" dirty="0"/>
              <a:t>Presented</a:t>
            </a:r>
            <a:r>
              <a:rPr lang="en-GB" dirty="0"/>
              <a:t> by</a:t>
            </a:r>
          </a:p>
        </p:txBody>
      </p:sp>
      <p:sp>
        <p:nvSpPr>
          <p:cNvPr id="4" name="Text Placeholder 3">
            <a:extLst>
              <a:ext uri="{FF2B5EF4-FFF2-40B4-BE49-F238E27FC236}">
                <a16:creationId xmlns:a16="http://schemas.microsoft.com/office/drawing/2014/main" id="{26DD503E-D58C-4CF4-9AF1-A463BA5351B5}"/>
              </a:ext>
            </a:extLst>
          </p:cNvPr>
          <p:cNvSpPr>
            <a:spLocks noGrp="1"/>
          </p:cNvSpPr>
          <p:nvPr>
            <p:ph type="body" sz="quarter" idx="16"/>
          </p:nvPr>
        </p:nvSpPr>
        <p:spPr/>
        <p:txBody>
          <a:bodyPr lIns="0" tIns="0" rIns="0" bIns="0" anchor="t"/>
          <a:lstStyle/>
          <a:p>
            <a:r>
              <a:rPr lang="en-GB" dirty="0"/>
              <a:t>Lizzie Green Senior Lecturer Economics</a:t>
            </a:r>
          </a:p>
          <a:p>
            <a:endParaRPr lang="en-GB" dirty="0"/>
          </a:p>
          <a:p>
            <a:r>
              <a:rPr lang="en-GB" dirty="0">
                <a:ea typeface="Tahoma"/>
                <a:cs typeface="Tahoma"/>
              </a:rPr>
              <a:t>Jo Webb</a:t>
            </a:r>
            <a:endParaRPr lang="en-GB" dirty="0"/>
          </a:p>
          <a:p>
            <a:r>
              <a:rPr lang="en-GB" dirty="0">
                <a:ea typeface="Tahoma"/>
                <a:cs typeface="Tahoma"/>
              </a:rPr>
              <a:t>UKDA</a:t>
            </a:r>
            <a:endParaRPr lang="en-GB" dirty="0"/>
          </a:p>
        </p:txBody>
      </p:sp>
      <p:sp>
        <p:nvSpPr>
          <p:cNvPr id="6" name="Text Placeholder 5">
            <a:extLst>
              <a:ext uri="{FF2B5EF4-FFF2-40B4-BE49-F238E27FC236}">
                <a16:creationId xmlns:a16="http://schemas.microsoft.com/office/drawing/2014/main" id="{D54F8BEE-7710-42A4-AA6A-772F79F04529}"/>
              </a:ext>
            </a:extLst>
          </p:cNvPr>
          <p:cNvSpPr>
            <a:spLocks noGrp="1"/>
          </p:cNvSpPr>
          <p:nvPr>
            <p:ph type="body" sz="quarter" idx="18"/>
          </p:nvPr>
        </p:nvSpPr>
        <p:spPr/>
        <p:txBody>
          <a:bodyPr lIns="0" tIns="0" rIns="0" bIns="0" anchor="t"/>
          <a:lstStyle/>
          <a:p>
            <a:r>
              <a:rPr lang="en-GB" sz="1800" dirty="0"/>
              <a:t>Summer 2025</a:t>
            </a:r>
            <a:endParaRPr lang="en-GB" dirty="0"/>
          </a:p>
        </p:txBody>
      </p:sp>
    </p:spTree>
    <p:extLst>
      <p:ext uri="{BB962C8B-B14F-4D97-AF65-F5344CB8AC3E}">
        <p14:creationId xmlns:p14="http://schemas.microsoft.com/office/powerpoint/2010/main" val="3228679702"/>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D6A2A4-9A3A-F609-1378-C38ABA4D0BA9}"/>
              </a:ext>
            </a:extLst>
          </p:cNvPr>
          <p:cNvSpPr>
            <a:spLocks noGrp="1"/>
          </p:cNvSpPr>
          <p:nvPr>
            <p:ph type="title"/>
          </p:nvPr>
        </p:nvSpPr>
        <p:spPr>
          <a:xfrm>
            <a:off x="557784" y="500062"/>
            <a:ext cx="7738110" cy="1325563"/>
          </a:xfrm>
        </p:spPr>
        <p:txBody>
          <a:bodyPr/>
          <a:lstStyle/>
          <a:p>
            <a:r>
              <a:rPr lang="en-GB" sz="3000" dirty="0">
                <a:solidFill>
                  <a:srgbClr val="16818D"/>
                </a:solidFill>
                <a:latin typeface="Georgia"/>
              </a:rPr>
              <a:t>Impact on EDI</a:t>
            </a:r>
          </a:p>
        </p:txBody>
      </p:sp>
      <p:sp>
        <p:nvSpPr>
          <p:cNvPr id="3" name="Content Placeholder 2">
            <a:extLst>
              <a:ext uri="{FF2B5EF4-FFF2-40B4-BE49-F238E27FC236}">
                <a16:creationId xmlns:a16="http://schemas.microsoft.com/office/drawing/2014/main" id="{CA6675F8-A4E0-9D6F-E6FD-B55ADED86668}"/>
              </a:ext>
            </a:extLst>
          </p:cNvPr>
          <p:cNvSpPr>
            <a:spLocks noGrp="1"/>
          </p:cNvSpPr>
          <p:nvPr>
            <p:ph idx="1"/>
          </p:nvPr>
        </p:nvSpPr>
        <p:spPr/>
        <p:txBody>
          <a:bodyPr/>
          <a:lstStyle/>
          <a:p>
            <a:pPr algn="just"/>
            <a:r>
              <a:rPr lang="en-GB" sz="2400" dirty="0">
                <a:latin typeface="Cambria" panose="02040503050406030204" pitchFamily="18" charset="0"/>
                <a:ea typeface="Cambria" panose="02040503050406030204" pitchFamily="18" charset="0"/>
                <a:cs typeface="Times New Roman" panose="02020603050405020304" pitchFamily="18" charset="0"/>
              </a:rPr>
              <a:t>T</a:t>
            </a:r>
            <a:r>
              <a:rPr lang="en-US" sz="2400" dirty="0">
                <a:effectLst/>
                <a:latin typeface="Cambria" panose="02040503050406030204" pitchFamily="18" charset="0"/>
                <a:ea typeface="Cambria" panose="02040503050406030204" pitchFamily="18" charset="0"/>
                <a:cs typeface="Times New Roman" panose="02020603050405020304" pitchFamily="18" charset="0"/>
              </a:rPr>
              <a:t>he prioritization of “hard” skills over “soft” skills within these competency frameworks has a spillover effect on recruitment and selec</a:t>
            </a:r>
            <a:r>
              <a:rPr lang="en-US" sz="2400" dirty="0">
                <a:latin typeface="Cambria" panose="02040503050406030204" pitchFamily="18" charset="0"/>
                <a:ea typeface="Cambria" panose="02040503050406030204" pitchFamily="18" charset="0"/>
                <a:cs typeface="Times New Roman" panose="02020603050405020304" pitchFamily="18" charset="0"/>
              </a:rPr>
              <a:t>tion for data services staff.</a:t>
            </a:r>
            <a:endParaRPr lang="en-US" sz="2400" dirty="0">
              <a:effectLst/>
              <a:latin typeface="Cambria" panose="02040503050406030204" pitchFamily="18" charset="0"/>
              <a:ea typeface="Cambria" panose="02040503050406030204" pitchFamily="18" charset="0"/>
              <a:cs typeface="Times New Roman" panose="02020603050405020304" pitchFamily="18" charset="0"/>
            </a:endParaRPr>
          </a:p>
          <a:p>
            <a:pPr algn="just"/>
            <a:r>
              <a:rPr lang="en-US" sz="2400" dirty="0">
                <a:effectLst/>
                <a:latin typeface="Cambria" panose="02040503050406030204" pitchFamily="18" charset="0"/>
                <a:ea typeface="Cambria" panose="02040503050406030204" pitchFamily="18" charset="0"/>
                <a:cs typeface="Times New Roman" panose="02020603050405020304" pitchFamily="18" charset="0"/>
              </a:rPr>
              <a:t> The impact of this can be seen in a plethora of ways, including how it affects equality, diversity, and inclusion (EDI).</a:t>
            </a:r>
            <a:endParaRPr lang="en-GB" sz="2400" dirty="0">
              <a:latin typeface="Cambria" panose="02040503050406030204" pitchFamily="18" charset="0"/>
              <a:ea typeface="Cambria" panose="02040503050406030204" pitchFamily="18" charset="0"/>
            </a:endParaRPr>
          </a:p>
          <a:p>
            <a:pPr algn="just"/>
            <a:r>
              <a:rPr lang="en-US" sz="2400" dirty="0">
                <a:latin typeface="Cambria" panose="02040503050406030204" pitchFamily="18" charset="0"/>
                <a:ea typeface="Cambria" panose="02040503050406030204" pitchFamily="18" charset="0"/>
                <a:cs typeface="Times New Roman" panose="02020603050405020304" pitchFamily="18" charset="0"/>
              </a:rPr>
              <a:t>Increasing emphasis </a:t>
            </a:r>
            <a:r>
              <a:rPr lang="en-US" sz="2400" dirty="0">
                <a:effectLst/>
                <a:latin typeface="Cambria" panose="02040503050406030204" pitchFamily="18" charset="0"/>
                <a:ea typeface="Cambria" panose="02040503050406030204" pitchFamily="18" charset="0"/>
                <a:cs typeface="Times New Roman" panose="02020603050405020304" pitchFamily="18" charset="0"/>
              </a:rPr>
              <a:t>has been placed on embedding EDI</a:t>
            </a:r>
            <a:r>
              <a:rPr lang="en-US" sz="2400" dirty="0">
                <a:latin typeface="Cambria" panose="02040503050406030204" pitchFamily="18" charset="0"/>
                <a:ea typeface="Cambria" panose="02040503050406030204" pitchFamily="18" charset="0"/>
                <a:cs typeface="Times New Roman" panose="02020603050405020304" pitchFamily="18" charset="0"/>
              </a:rPr>
              <a:t> </a:t>
            </a:r>
            <a:r>
              <a:rPr lang="en-US" sz="2400" dirty="0">
                <a:effectLst/>
                <a:latin typeface="Cambria" panose="02040503050406030204" pitchFamily="18" charset="0"/>
                <a:ea typeface="Cambria" panose="02040503050406030204" pitchFamily="18" charset="0"/>
                <a:cs typeface="Times New Roman" panose="02020603050405020304" pitchFamily="18" charset="0"/>
              </a:rPr>
              <a:t> into workforce practices across public sector data infrastructures. However, the language used in job advertisements, based on these competency frameworks, may unintentionally undermine these goals. </a:t>
            </a:r>
          </a:p>
          <a:p>
            <a:endParaRPr lang="en-GB" dirty="0"/>
          </a:p>
        </p:txBody>
      </p:sp>
    </p:spTree>
    <p:extLst>
      <p:ext uri="{BB962C8B-B14F-4D97-AF65-F5344CB8AC3E}">
        <p14:creationId xmlns:p14="http://schemas.microsoft.com/office/powerpoint/2010/main" val="409926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84425457-DFD8-9F69-BE15-157DB51FEEBB}"/>
              </a:ext>
            </a:extLst>
          </p:cNvPr>
          <p:cNvSpPr>
            <a:spLocks noGrp="1"/>
          </p:cNvSpPr>
          <p:nvPr>
            <p:ph type="body" sz="quarter" idx="10"/>
          </p:nvPr>
        </p:nvSpPr>
        <p:spPr/>
        <p:txBody>
          <a:bodyPr/>
          <a:lstStyle/>
          <a:p>
            <a:r>
              <a:rPr lang="en-GB" dirty="0">
                <a:ea typeface="+mj-ea"/>
                <a:cs typeface="+mj-cs"/>
              </a:rPr>
              <a:t>ESRC Future Data Services (FDS) strategic review</a:t>
            </a:r>
          </a:p>
        </p:txBody>
      </p:sp>
      <p:sp>
        <p:nvSpPr>
          <p:cNvPr id="3" name="Text Placeholder 2">
            <a:extLst>
              <a:ext uri="{FF2B5EF4-FFF2-40B4-BE49-F238E27FC236}">
                <a16:creationId xmlns:a16="http://schemas.microsoft.com/office/drawing/2014/main" id="{572738E1-1DDD-25A3-8371-D8A44B7F9BA1}"/>
              </a:ext>
            </a:extLst>
          </p:cNvPr>
          <p:cNvSpPr>
            <a:spLocks noGrp="1"/>
          </p:cNvSpPr>
          <p:nvPr>
            <p:ph type="body" sz="quarter" idx="11"/>
          </p:nvPr>
        </p:nvSpPr>
        <p:spPr>
          <a:xfrm>
            <a:off x="438912" y="1746504"/>
            <a:ext cx="8110728" cy="4635246"/>
          </a:xfrm>
        </p:spPr>
        <p:txBody>
          <a:bodyPr/>
          <a:lstStyle/>
          <a:p>
            <a:pPr algn="just"/>
            <a:r>
              <a:rPr lang="en-US" sz="2000" dirty="0">
                <a:effectLst/>
                <a:latin typeface="Cambria" panose="02040503050406030204" pitchFamily="18" charset="0"/>
                <a:ea typeface="MS Mincho" panose="02020609040205080304" pitchFamily="49" charset="-128"/>
                <a:cs typeface="Times New Roman" panose="02020603050405020304" pitchFamily="18" charset="0"/>
              </a:rPr>
              <a:t>The research outlined in this presentation is part of the wider Future Data Services (FDS) project, which aims to optimize data professional success by identifying skills, career trajectories, and training requirements for enhanced data service </a:t>
            </a:r>
            <a:r>
              <a:rPr lang="en-US" sz="2000" dirty="0">
                <a:latin typeface="Cambria" panose="02040503050406030204" pitchFamily="18" charset="0"/>
                <a:ea typeface="MS Mincho" panose="02020609040205080304" pitchFamily="49" charset="-128"/>
                <a:cs typeface="Times New Roman" panose="02020603050405020304" pitchFamily="18" charset="0"/>
              </a:rPr>
              <a:t>delivery.</a:t>
            </a:r>
          </a:p>
          <a:p>
            <a:pPr algn="just"/>
            <a:r>
              <a:rPr lang="en-US" sz="2000" dirty="0">
                <a:latin typeface="Cambria" panose="02040503050406030204" pitchFamily="18" charset="0"/>
                <a:ea typeface="MS Mincho" panose="02020609040205080304" pitchFamily="49" charset="-128"/>
                <a:cs typeface="Times New Roman" panose="02020603050405020304" pitchFamily="18" charset="0"/>
              </a:rPr>
              <a:t>It feeds into </a:t>
            </a:r>
            <a:r>
              <a:rPr lang="en-GB" sz="2000" dirty="0">
                <a:latin typeface="Cambria" panose="02040503050406030204" pitchFamily="18" charset="0"/>
                <a:ea typeface="MS Mincho" panose="02020609040205080304" pitchFamily="49" charset="-128"/>
                <a:cs typeface="Times New Roman" panose="02020603050405020304" pitchFamily="18" charset="0"/>
              </a:rPr>
              <a:t>the (current) ODYSSEY (Optimizing Data Professional Success: Identifying Skills, Career Trajectories, and Training Requirements for Enhanced Data Service Delivery) project which has developed toolkits to support data services with onboarding, career pathways and individual development and learning.   </a:t>
            </a: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algn="just"/>
            <a:r>
              <a:rPr lang="en-US" sz="2000" dirty="0">
                <a:latin typeface="Cambria" panose="02040503050406030204" pitchFamily="18" charset="0"/>
                <a:ea typeface="MS Mincho" panose="02020609040205080304" pitchFamily="49" charset="-128"/>
                <a:cs typeface="Times New Roman" panose="02020603050405020304" pitchFamily="18" charset="0"/>
              </a:rPr>
              <a:t>300 UK </a:t>
            </a:r>
            <a:r>
              <a:rPr lang="en-US" sz="2000" dirty="0">
                <a:effectLst/>
                <a:latin typeface="Cambria" panose="02040503050406030204" pitchFamily="18" charset="0"/>
                <a:ea typeface="MS Mincho" panose="02020609040205080304" pitchFamily="49" charset="-128"/>
                <a:cs typeface="Times New Roman" panose="02020603050405020304" pitchFamily="18" charset="0"/>
              </a:rPr>
              <a:t>job advertisements were </a:t>
            </a:r>
            <a:r>
              <a:rPr lang="en-US" sz="2000" dirty="0" err="1">
                <a:effectLst/>
                <a:latin typeface="Cambria" panose="02040503050406030204" pitchFamily="18" charset="0"/>
                <a:ea typeface="MS Mincho" panose="02020609040205080304" pitchFamily="49" charset="-128"/>
                <a:cs typeface="Times New Roman" panose="02020603050405020304" pitchFamily="18" charset="0"/>
              </a:rPr>
              <a:t>analysed</a:t>
            </a:r>
            <a:r>
              <a:rPr lang="en-US" sz="2000" dirty="0">
                <a:effectLst/>
                <a:latin typeface="Cambria" panose="02040503050406030204" pitchFamily="18" charset="0"/>
                <a:ea typeface="MS Mincho" panose="02020609040205080304" pitchFamily="49" charset="-128"/>
                <a:cs typeface="Times New Roman" panose="02020603050405020304" pitchFamily="18" charset="0"/>
              </a:rPr>
              <a:t> for data-related roles to examine patterns in recruitment language, pay, and job location and to look for instances where recruitment language could comprise EDI in data services.</a:t>
            </a:r>
          </a:p>
        </p:txBody>
      </p:sp>
    </p:spTree>
    <p:extLst>
      <p:ext uri="{BB962C8B-B14F-4D97-AF65-F5344CB8AC3E}">
        <p14:creationId xmlns:p14="http://schemas.microsoft.com/office/powerpoint/2010/main" val="336942314"/>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51F6C30-1312-F236-A008-DBCD7CD92E63}"/>
              </a:ext>
            </a:extLst>
          </p:cNvPr>
          <p:cNvSpPr>
            <a:spLocks noGrp="1"/>
          </p:cNvSpPr>
          <p:nvPr>
            <p:ph type="body" sz="quarter" idx="10"/>
          </p:nvPr>
        </p:nvSpPr>
        <p:spPr>
          <a:xfrm>
            <a:off x="899592" y="301752"/>
            <a:ext cx="6515621" cy="1039016"/>
          </a:xfrm>
        </p:spPr>
        <p:txBody>
          <a:bodyPr/>
          <a:lstStyle/>
          <a:p>
            <a:r>
              <a:rPr lang="en-GB" dirty="0"/>
              <a:t>Pertinent literature </a:t>
            </a:r>
          </a:p>
        </p:txBody>
      </p:sp>
      <p:sp>
        <p:nvSpPr>
          <p:cNvPr id="3" name="Text Placeholder 2">
            <a:extLst>
              <a:ext uri="{FF2B5EF4-FFF2-40B4-BE49-F238E27FC236}">
                <a16:creationId xmlns:a16="http://schemas.microsoft.com/office/drawing/2014/main" id="{8DE41508-C856-8EE5-B80C-C62DA710F931}"/>
              </a:ext>
            </a:extLst>
          </p:cNvPr>
          <p:cNvSpPr>
            <a:spLocks noGrp="1"/>
          </p:cNvSpPr>
          <p:nvPr>
            <p:ph type="body" sz="quarter" idx="11"/>
          </p:nvPr>
        </p:nvSpPr>
        <p:spPr>
          <a:xfrm>
            <a:off x="777240" y="941832"/>
            <a:ext cx="7616952" cy="5439918"/>
          </a:xfrm>
        </p:spPr>
        <p:txBody>
          <a:bodyPr/>
          <a:lstStyle/>
          <a:p>
            <a:pPr algn="just"/>
            <a:r>
              <a:rPr lang="en-GB" sz="1800" dirty="0">
                <a:latin typeface="Cambria" panose="02040503050406030204" pitchFamily="18" charset="0"/>
                <a:ea typeface="MS Mincho" panose="02020609040205080304" pitchFamily="49" charset="-128"/>
                <a:cs typeface="Times New Roman" panose="02020603050405020304" pitchFamily="18" charset="0"/>
              </a:rPr>
              <a:t>Gaucher et al. (2011) developed a lexical framework to identify gendered language in job advertisements, revealing that masculine-coded terms like “leader”, “competitive,” and “dominant” are more common in male-dominated fields and can discourage women from applying by reducing their sense of belonging. </a:t>
            </a:r>
          </a:p>
          <a:p>
            <a:pPr algn="just"/>
            <a:r>
              <a:rPr lang="en-GB" sz="1800" dirty="0">
                <a:latin typeface="Cambria" panose="02040503050406030204" pitchFamily="18" charset="0"/>
                <a:ea typeface="MS Mincho" panose="02020609040205080304" pitchFamily="49" charset="-128"/>
                <a:cs typeface="Times New Roman" panose="02020603050405020304" pitchFamily="18" charset="0"/>
              </a:rPr>
              <a:t>Feminine coded words such as “support” and “interpersonal” were less frequently used in these fields. Gaucher et al. (2011) emphasized the importance of gender-neutral language to promote equality and attract diverse candidates.</a:t>
            </a:r>
          </a:p>
          <a:p>
            <a:pPr algn="just"/>
            <a:r>
              <a:rPr lang="en-GB" sz="1800" dirty="0">
                <a:latin typeface="Cambria" panose="02040503050406030204" pitchFamily="18" charset="0"/>
                <a:ea typeface="MS Mincho" panose="02020609040205080304" pitchFamily="49" charset="-128"/>
                <a:cs typeface="Times New Roman" panose="02020603050405020304" pitchFamily="18" charset="0"/>
              </a:rPr>
              <a:t>Subsequent research supports this, showing that job advertisement wording can reinforce or challenge gender and racial inequalities. Arceo-Gomez et al. (2022) linked gendered language to salary disparities, contributing to the broader literature on persistent gender pay gaps.</a:t>
            </a:r>
          </a:p>
          <a:p>
            <a:pPr algn="just">
              <a:spcBef>
                <a:spcPts val="600"/>
              </a:spcBef>
              <a:spcAft>
                <a:spcPts val="300"/>
              </a:spcAft>
            </a:pPr>
            <a:r>
              <a:rPr lang="en-GB" sz="1800" dirty="0">
                <a:latin typeface="Cambria" panose="02040503050406030204" pitchFamily="18" charset="0"/>
                <a:ea typeface="MS Mincho" panose="02020609040205080304" pitchFamily="49" charset="-128"/>
                <a:cs typeface="Times New Roman" panose="02020603050405020304" pitchFamily="18" charset="0"/>
              </a:rPr>
              <a:t>In the context of data services, Thielen and Neeser (2019, 2022) and Tokarz and Mesfin (2021) highlighted the need for more inclusive recruitment. They noted the prevalence of gendered language in library job ads and observed a shift toward hiring data professionals from outside traditional librarian backgrounds, potentially broadening the talent pool.</a:t>
            </a:r>
          </a:p>
          <a:p>
            <a:pPr marL="0" indent="0" algn="just">
              <a:buNone/>
            </a:pPr>
            <a:endParaRPr lang="en-GB" sz="2000" dirty="0">
              <a:latin typeface="Cambria" panose="02040503050406030204" pitchFamily="18" charset="0"/>
              <a:ea typeface="MS Mincho" panose="02020609040205080304" pitchFamily="49" charset="-128"/>
              <a:cs typeface="Times New Roman" panose="02020603050405020304" pitchFamily="18" charset="0"/>
            </a:endParaRPr>
          </a:p>
          <a:p>
            <a:endParaRPr lang="en-GB" dirty="0"/>
          </a:p>
        </p:txBody>
      </p:sp>
    </p:spTree>
    <p:extLst>
      <p:ext uri="{BB962C8B-B14F-4D97-AF65-F5344CB8AC3E}">
        <p14:creationId xmlns:p14="http://schemas.microsoft.com/office/powerpoint/2010/main" val="4074249375"/>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1350FE9-7F50-32A5-AD11-FD15A56E1123}"/>
              </a:ext>
            </a:extLst>
          </p:cNvPr>
          <p:cNvSpPr>
            <a:spLocks noGrp="1"/>
          </p:cNvSpPr>
          <p:nvPr>
            <p:ph type="body" sz="quarter" idx="10"/>
          </p:nvPr>
        </p:nvSpPr>
        <p:spPr/>
        <p:txBody>
          <a:bodyPr/>
          <a:lstStyle/>
          <a:p>
            <a:r>
              <a:rPr lang="en-GB" dirty="0"/>
              <a:t>Methodology</a:t>
            </a:r>
          </a:p>
        </p:txBody>
      </p:sp>
      <p:sp>
        <p:nvSpPr>
          <p:cNvPr id="3" name="Text Placeholder 2">
            <a:extLst>
              <a:ext uri="{FF2B5EF4-FFF2-40B4-BE49-F238E27FC236}">
                <a16:creationId xmlns:a16="http://schemas.microsoft.com/office/drawing/2014/main" id="{229CEE3F-20D7-EB60-65D2-5A71E1ACCA58}"/>
              </a:ext>
            </a:extLst>
          </p:cNvPr>
          <p:cNvSpPr>
            <a:spLocks noGrp="1"/>
          </p:cNvSpPr>
          <p:nvPr>
            <p:ph type="body" sz="quarter" idx="11"/>
          </p:nvPr>
        </p:nvSpPr>
        <p:spPr>
          <a:xfrm>
            <a:off x="900114" y="1271016"/>
            <a:ext cx="7201470" cy="5110734"/>
          </a:xfrm>
        </p:spPr>
        <p:txBody>
          <a:bodyPr/>
          <a:lstStyle/>
          <a:p>
            <a:r>
              <a:rPr lang="en-GB" sz="1800" dirty="0">
                <a:latin typeface="Cambria" panose="02040503050406030204" pitchFamily="18" charset="0"/>
                <a:ea typeface="MS Mincho" panose="02020609040205080304" pitchFamily="49" charset="-128"/>
                <a:cs typeface="Times New Roman" panose="02020603050405020304" pitchFamily="18" charset="0"/>
              </a:rPr>
              <a:t>This study analysed a sample of 300 job advertisements for data-related roles across the UK public sector, with a focus on salary, gendered language, and regional distribution.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Using Gaucher et al.'s (2011) lexical framework, the presence of gender-coded language was identified and its relationship with salary and regional distribution was assessed.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Job advertisements were obtained from Indeed.com in January 2024, focusing on public sector roles supporting research, policy, or operational data use.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The analysis included both job descriptions and person specifications to gain a comprehensive understanding of expectations and requirements.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NVivo was used for coding gendered language, and Stata was used for regression analysis.</a:t>
            </a:r>
            <a:endParaRPr lang="en-GB" sz="1800" dirty="0"/>
          </a:p>
          <a:p>
            <a:endParaRPr lang="en-GB" sz="1800" dirty="0">
              <a:latin typeface="Cambria" panose="02040503050406030204" pitchFamily="18" charset="0"/>
              <a:ea typeface="MS Mincho" panose="02020609040205080304" pitchFamily="49" charset="-128"/>
              <a:cs typeface="Times New Roman" panose="02020603050405020304" pitchFamily="18" charset="0"/>
            </a:endParaRPr>
          </a:p>
          <a:p>
            <a:endParaRPr lang="en-GB" dirty="0"/>
          </a:p>
        </p:txBody>
      </p:sp>
    </p:spTree>
    <p:extLst>
      <p:ext uri="{BB962C8B-B14F-4D97-AF65-F5344CB8AC3E}">
        <p14:creationId xmlns:p14="http://schemas.microsoft.com/office/powerpoint/2010/main" val="1378311750"/>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8F51272-8B36-2699-1640-90925E14A92C}"/>
              </a:ext>
            </a:extLst>
          </p:cNvPr>
          <p:cNvSpPr>
            <a:spLocks noGrp="1"/>
          </p:cNvSpPr>
          <p:nvPr>
            <p:ph type="body" sz="quarter" idx="10"/>
          </p:nvPr>
        </p:nvSpPr>
        <p:spPr/>
        <p:txBody>
          <a:bodyPr/>
          <a:lstStyle/>
          <a:p>
            <a:r>
              <a:rPr lang="en-GB" dirty="0"/>
              <a:t>Findings 1</a:t>
            </a:r>
          </a:p>
        </p:txBody>
      </p:sp>
      <p:sp>
        <p:nvSpPr>
          <p:cNvPr id="3" name="Text Placeholder 2">
            <a:extLst>
              <a:ext uri="{FF2B5EF4-FFF2-40B4-BE49-F238E27FC236}">
                <a16:creationId xmlns:a16="http://schemas.microsoft.com/office/drawing/2014/main" id="{920CADF3-7CB1-7742-ABBC-32E3AF3B4B2E}"/>
              </a:ext>
            </a:extLst>
          </p:cNvPr>
          <p:cNvSpPr>
            <a:spLocks noGrp="1"/>
          </p:cNvSpPr>
          <p:nvPr>
            <p:ph type="body" sz="quarter" idx="11"/>
          </p:nvPr>
        </p:nvSpPr>
        <p:spPr>
          <a:xfrm>
            <a:off x="900114" y="1340768"/>
            <a:ext cx="6551612" cy="5040982"/>
          </a:xfrm>
        </p:spPr>
        <p:txBody>
          <a:bodyPr/>
          <a:lstStyle/>
          <a:p>
            <a:pPr algn="just">
              <a:lnSpc>
                <a:spcPct val="115000"/>
              </a:lnSpc>
              <a:spcAft>
                <a:spcPts val="800"/>
              </a:spcAft>
              <a:buNone/>
            </a:pPr>
            <a:r>
              <a:rPr lang="en-GB" sz="1800" dirty="0">
                <a:latin typeface="Cambria" panose="02040503050406030204" pitchFamily="18" charset="0"/>
                <a:ea typeface="MS Mincho" panose="02020609040205080304" pitchFamily="49" charset="-128"/>
                <a:cs typeface="Times New Roman" panose="02020603050405020304" pitchFamily="18" charset="0"/>
              </a:rPr>
              <a:t>The average advertised salary was £40,976 (SD = £13,397), with a range spanning from £21,149 to £109,307. </a:t>
            </a:r>
          </a:p>
          <a:p>
            <a:pPr algn="just">
              <a:lnSpc>
                <a:spcPct val="115000"/>
              </a:lnSpc>
              <a:spcAft>
                <a:spcPts val="800"/>
              </a:spcAft>
              <a:buNone/>
            </a:pPr>
            <a:r>
              <a:rPr lang="en-GB" sz="1800" dirty="0">
                <a:latin typeface="Cambria" panose="02040503050406030204" pitchFamily="18" charset="0"/>
                <a:ea typeface="MS Mincho" panose="02020609040205080304" pitchFamily="49" charset="-128"/>
                <a:cs typeface="Times New Roman" panose="02020603050405020304" pitchFamily="18" charset="0"/>
              </a:rPr>
              <a:t>The substantial variation reflects the inclusion of a wide spectrum of roles, from early-career support positions to senior and specialist roles in data management and analysis.</a:t>
            </a:r>
          </a:p>
          <a:p>
            <a:pPr algn="just">
              <a:lnSpc>
                <a:spcPct val="115000"/>
              </a:lnSpc>
              <a:spcAft>
                <a:spcPts val="800"/>
              </a:spcAft>
              <a:buNone/>
            </a:pPr>
            <a:r>
              <a:rPr lang="en-GB" sz="1800" dirty="0">
                <a:latin typeface="Cambria" panose="02040503050406030204" pitchFamily="18" charset="0"/>
                <a:ea typeface="MS Mincho" panose="02020609040205080304" pitchFamily="49" charset="-128"/>
                <a:cs typeface="Times New Roman" panose="02020603050405020304" pitchFamily="18" charset="0"/>
              </a:rPr>
              <a:t> Job adverts contained, on average, 18.8 feminine-coded words (SD = 9.10) and 17.3 masculine-coded words (SD = 10.33). </a:t>
            </a:r>
          </a:p>
          <a:p>
            <a:pPr algn="just">
              <a:lnSpc>
                <a:spcPct val="115000"/>
              </a:lnSpc>
              <a:spcAft>
                <a:spcPts val="800"/>
              </a:spcAft>
              <a:buNone/>
            </a:pPr>
            <a:r>
              <a:rPr lang="en-GB" sz="1800" dirty="0">
                <a:latin typeface="Cambria" panose="02040503050406030204" pitchFamily="18" charset="0"/>
                <a:ea typeface="MS Mincho" panose="02020609040205080304" pitchFamily="49" charset="-128"/>
                <a:cs typeface="Times New Roman" panose="02020603050405020304" pitchFamily="18" charset="0"/>
              </a:rPr>
              <a:t>In terms of overall coding style, 62.3% of adverts were classified as feminine-coded, while 37.7% were masculine-coded, based on the dominant proportion of gendered words.</a:t>
            </a:r>
          </a:p>
          <a:p>
            <a:pPr>
              <a:lnSpc>
                <a:spcPct val="115000"/>
              </a:lnSpc>
              <a:spcAft>
                <a:spcPts val="800"/>
              </a:spcAft>
              <a:buNone/>
            </a:pPr>
            <a:r>
              <a:rPr lang="en-GB" sz="1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123060715"/>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F966412-48E6-9AA8-DFA0-68337910985C}"/>
              </a:ext>
            </a:extLst>
          </p:cNvPr>
          <p:cNvSpPr>
            <a:spLocks noGrp="1"/>
          </p:cNvSpPr>
          <p:nvPr>
            <p:ph type="body" sz="quarter" idx="10"/>
          </p:nvPr>
        </p:nvSpPr>
        <p:spPr/>
        <p:txBody>
          <a:bodyPr/>
          <a:lstStyle/>
          <a:p>
            <a:r>
              <a:rPr lang="en-GB" dirty="0"/>
              <a:t>Findings 2</a:t>
            </a:r>
          </a:p>
        </p:txBody>
      </p:sp>
      <p:sp>
        <p:nvSpPr>
          <p:cNvPr id="3" name="Text Placeholder 2">
            <a:extLst>
              <a:ext uri="{FF2B5EF4-FFF2-40B4-BE49-F238E27FC236}">
                <a16:creationId xmlns:a16="http://schemas.microsoft.com/office/drawing/2014/main" id="{B51B820C-2EBD-C3E5-ABD3-51AAE0EF931E}"/>
              </a:ext>
            </a:extLst>
          </p:cNvPr>
          <p:cNvSpPr>
            <a:spLocks noGrp="1"/>
          </p:cNvSpPr>
          <p:nvPr>
            <p:ph type="body" sz="quarter" idx="11"/>
          </p:nvPr>
        </p:nvSpPr>
        <p:spPr>
          <a:xfrm>
            <a:off x="612648" y="1340768"/>
            <a:ext cx="7631760" cy="5040982"/>
          </a:xfrm>
        </p:spPr>
        <p:txBody>
          <a:bodyPr/>
          <a:lstStyle/>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A clear pattern emerges: feminine-coded adverts dominate lower salary bands, particularly between £20,000–£70,000. For example, in the £20,000–£30,000 range, over 70% of adverts are feminine-coded, and this trend holds relatively steady through the £60,000–£70,000 range. </a:t>
            </a:r>
          </a:p>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In contrast, masculine-coded adverts become increasingly prevalent at higher salary levels. </a:t>
            </a:r>
          </a:p>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Notably, in salary bands above £80,000, the proportion of masculine-coded adverts sharply increases. By the £90,000–£110,000 bands, all adverts are exclusively masculine-coded. </a:t>
            </a:r>
          </a:p>
          <a:p>
            <a:endParaRPr lang="en-GB" dirty="0"/>
          </a:p>
        </p:txBody>
      </p:sp>
    </p:spTree>
    <p:extLst>
      <p:ext uri="{BB962C8B-B14F-4D97-AF65-F5344CB8AC3E}">
        <p14:creationId xmlns:p14="http://schemas.microsoft.com/office/powerpoint/2010/main" val="685531963"/>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083EE958-5B60-A93F-B9A0-06A9FF300AD6}"/>
              </a:ext>
            </a:extLst>
          </p:cNvPr>
          <p:cNvSpPr>
            <a:spLocks noGrp="1"/>
          </p:cNvSpPr>
          <p:nvPr>
            <p:ph type="body" sz="quarter" idx="10"/>
          </p:nvPr>
        </p:nvSpPr>
        <p:spPr/>
        <p:txBody>
          <a:bodyPr/>
          <a:lstStyle/>
          <a:p>
            <a:r>
              <a:rPr lang="en-GB" dirty="0"/>
              <a:t>Findings 3</a:t>
            </a:r>
          </a:p>
        </p:txBody>
      </p:sp>
      <p:sp>
        <p:nvSpPr>
          <p:cNvPr id="3" name="Text Placeholder 2">
            <a:extLst>
              <a:ext uri="{FF2B5EF4-FFF2-40B4-BE49-F238E27FC236}">
                <a16:creationId xmlns:a16="http://schemas.microsoft.com/office/drawing/2014/main" id="{A0655A91-86D1-2AAE-510D-855535FEF536}"/>
              </a:ext>
            </a:extLst>
          </p:cNvPr>
          <p:cNvSpPr>
            <a:spLocks noGrp="1"/>
          </p:cNvSpPr>
          <p:nvPr>
            <p:ph type="body" sz="quarter" idx="11"/>
          </p:nvPr>
        </p:nvSpPr>
        <p:spPr>
          <a:xfrm>
            <a:off x="649224" y="1115568"/>
            <a:ext cx="7936992" cy="5266182"/>
          </a:xfrm>
        </p:spPr>
        <p:txBody>
          <a:bodyPr/>
          <a:lstStyle/>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We regressed </a:t>
            </a:r>
            <a:r>
              <a:rPr lang="en-GB" sz="1800" dirty="0" err="1">
                <a:latin typeface="Cambria" panose="02040503050406030204" pitchFamily="18" charset="0"/>
                <a:ea typeface="MS Mincho" panose="02020609040205080304" pitchFamily="49" charset="-128"/>
                <a:cs typeface="Times New Roman" panose="02020603050405020304" pitchFamily="18" charset="0"/>
              </a:rPr>
              <a:t>logPay</a:t>
            </a:r>
            <a:r>
              <a:rPr lang="en-GB" sz="1800" dirty="0">
                <a:latin typeface="Cambria" panose="02040503050406030204" pitchFamily="18" charset="0"/>
                <a:ea typeface="MS Mincho" panose="02020609040205080304" pitchFamily="49" charset="-128"/>
                <a:cs typeface="Times New Roman" panose="02020603050405020304" pitchFamily="18" charset="0"/>
              </a:rPr>
              <a:t> on the proportion of feminine-coded and masculine-coded words within the job advert. Results indicated that feminine-coded language was significantly negatively associated with salary (β = −15.19, p = 0.030). </a:t>
            </a:r>
          </a:p>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In practical terms, this suggests that a one-unit increase in feminine word coverage—equivalent to a 0.01 (or 1%) increase in the proportion of feminine-coded words—was associated with an approximate 14.1% reduction in advertised salary when back-transformed from the log scale.</a:t>
            </a:r>
          </a:p>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Across all models, the negative association between feminine-coded language and salary persisted—even when accounting for job location. </a:t>
            </a:r>
          </a:p>
          <a:p>
            <a:pPr algn="just">
              <a:lnSpc>
                <a:spcPct val="115000"/>
              </a:lnSpc>
            </a:pPr>
            <a:r>
              <a:rPr lang="en-GB" sz="1800" dirty="0">
                <a:latin typeface="Cambria" panose="02040503050406030204" pitchFamily="18" charset="0"/>
                <a:ea typeface="MS Mincho" panose="02020609040205080304" pitchFamily="49" charset="-128"/>
                <a:cs typeface="Times New Roman" panose="02020603050405020304" pitchFamily="18" charset="0"/>
              </a:rPr>
              <a:t>This suggests that adverts framed with more communal, empathetic, or inclusive language may be associated with lower salary offers, either because they correspond to lower-valued roles or due to broader perceptions about such roles within institutional hierarchies.</a:t>
            </a:r>
          </a:p>
          <a:p>
            <a:endParaRPr lang="en-GB" dirty="0"/>
          </a:p>
        </p:txBody>
      </p:sp>
    </p:spTree>
    <p:extLst>
      <p:ext uri="{BB962C8B-B14F-4D97-AF65-F5344CB8AC3E}">
        <p14:creationId xmlns:p14="http://schemas.microsoft.com/office/powerpoint/2010/main" val="363126373"/>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A5AA7CC-A72D-9B8D-B871-074B18A9F878}"/>
              </a:ext>
            </a:extLst>
          </p:cNvPr>
          <p:cNvSpPr>
            <a:spLocks noGrp="1"/>
          </p:cNvSpPr>
          <p:nvPr>
            <p:ph type="body" sz="quarter" idx="10"/>
          </p:nvPr>
        </p:nvSpPr>
        <p:spPr/>
        <p:txBody>
          <a:bodyPr/>
          <a:lstStyle/>
          <a:p>
            <a:r>
              <a:rPr lang="en-GB" dirty="0"/>
              <a:t>Implications of the findings</a:t>
            </a:r>
          </a:p>
        </p:txBody>
      </p:sp>
      <p:sp>
        <p:nvSpPr>
          <p:cNvPr id="3" name="Text Placeholder 2">
            <a:extLst>
              <a:ext uri="{FF2B5EF4-FFF2-40B4-BE49-F238E27FC236}">
                <a16:creationId xmlns:a16="http://schemas.microsoft.com/office/drawing/2014/main" id="{378DDDB0-A5AB-EE99-5392-6A02C830D8EE}"/>
              </a:ext>
            </a:extLst>
          </p:cNvPr>
          <p:cNvSpPr>
            <a:spLocks noGrp="1"/>
          </p:cNvSpPr>
          <p:nvPr>
            <p:ph type="body" sz="quarter" idx="11"/>
          </p:nvPr>
        </p:nvSpPr>
        <p:spPr>
          <a:xfrm>
            <a:off x="900114" y="1340768"/>
            <a:ext cx="7210614" cy="5040982"/>
          </a:xfrm>
        </p:spPr>
        <p:txBody>
          <a:bodyPr/>
          <a:lstStyle/>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The findings raise concerns about how seemingly subtle linguistic choices may reinforce pay disparities and hinder inclusive hiring in the data services workforce.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Feminine-coded language may signal lower-status, supportive roles, affecting pay. Language in job adverts can unintentionally reinforce gender pay gaps.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The study calls for gender-neutral, inclusive language to support EDI and fair recruitment in data services.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Revisiting how roles </a:t>
            </a:r>
            <a:r>
              <a:rPr lang="en-US" sz="1800">
                <a:effectLst/>
                <a:latin typeface="Cambria" panose="02040503050406030204" pitchFamily="18" charset="0"/>
                <a:ea typeface="MS Mincho" panose="02020609040205080304" pitchFamily="49" charset="-128"/>
                <a:cs typeface="Times New Roman" panose="02020603050405020304" pitchFamily="18" charset="0"/>
              </a:rPr>
              <a:t>are framed, </a:t>
            </a:r>
            <a:r>
              <a:rPr lang="en-US" sz="1800" dirty="0">
                <a:effectLst/>
                <a:latin typeface="Cambria" panose="02040503050406030204" pitchFamily="18" charset="0"/>
                <a:ea typeface="MS Mincho" panose="02020609040205080304" pitchFamily="49" charset="-128"/>
                <a:cs typeface="Times New Roman" panose="02020603050405020304" pitchFamily="18" charset="0"/>
              </a:rPr>
              <a:t>especially in terms of linguistic tone, could help align inclusive values with equitable outcomes. </a:t>
            </a:r>
          </a:p>
          <a:p>
            <a:pPr algn="just"/>
            <a:r>
              <a:rPr lang="en-US" sz="1800" dirty="0">
                <a:effectLst/>
                <a:latin typeface="Cambria" panose="02040503050406030204" pitchFamily="18" charset="0"/>
                <a:ea typeface="MS Mincho" panose="02020609040205080304" pitchFamily="49" charset="-128"/>
                <a:cs typeface="Times New Roman" panose="02020603050405020304" pitchFamily="18" charset="0"/>
              </a:rPr>
              <a:t>Given the importance of data services to evidence-based policy, it is critical that the sector not only recruits diversely but also avoids perpetuating pay disparities through the language of its recruitment materials.</a:t>
            </a:r>
          </a:p>
          <a:p>
            <a:pPr algn="just"/>
            <a:r>
              <a:rPr lang="en-GB" sz="1800" dirty="0">
                <a:latin typeface="Cambria" panose="02040503050406030204" pitchFamily="18" charset="0"/>
                <a:ea typeface="MS Mincho" panose="02020609040205080304" pitchFamily="49" charset="-128"/>
                <a:cs typeface="Times New Roman" panose="02020603050405020304" pitchFamily="18" charset="0"/>
              </a:rPr>
              <a:t>The FDS (of which ODYSSEY forms part) project seeks to address these issues by developing, testing and evaluating solutions to data service challenges.</a:t>
            </a:r>
          </a:p>
          <a:p>
            <a:pPr algn="just"/>
            <a:endParaRPr lang="en-GB" dirty="0"/>
          </a:p>
        </p:txBody>
      </p:sp>
    </p:spTree>
    <p:extLst>
      <p:ext uri="{BB962C8B-B14F-4D97-AF65-F5344CB8AC3E}">
        <p14:creationId xmlns:p14="http://schemas.microsoft.com/office/powerpoint/2010/main" val="3860306490"/>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97BDB2-AE30-1B14-6520-76366FA0666D}"/>
              </a:ext>
            </a:extLst>
          </p:cNvPr>
          <p:cNvSpPr>
            <a:spLocks noGrp="1"/>
          </p:cNvSpPr>
          <p:nvPr>
            <p:ph type="body" sz="quarter" idx="10"/>
          </p:nvPr>
        </p:nvSpPr>
        <p:spPr>
          <a:xfrm>
            <a:off x="768785" y="228763"/>
            <a:ext cx="6515621" cy="651068"/>
          </a:xfrm>
        </p:spPr>
        <p:txBody>
          <a:bodyPr lIns="0" tIns="0" rIns="0" bIns="0" anchor="t"/>
          <a:lstStyle/>
          <a:p>
            <a:r>
              <a:rPr lang="en-US" dirty="0"/>
              <a:t>Development of HR tools for data services</a:t>
            </a:r>
          </a:p>
        </p:txBody>
      </p:sp>
      <p:sp>
        <p:nvSpPr>
          <p:cNvPr id="3" name="Text Placeholder 2">
            <a:extLst>
              <a:ext uri="{FF2B5EF4-FFF2-40B4-BE49-F238E27FC236}">
                <a16:creationId xmlns:a16="http://schemas.microsoft.com/office/drawing/2014/main" id="{5377379F-74E1-F0AD-5ACB-1FC2533A7E7B}"/>
              </a:ext>
            </a:extLst>
          </p:cNvPr>
          <p:cNvSpPr>
            <a:spLocks noGrp="1"/>
          </p:cNvSpPr>
          <p:nvPr>
            <p:ph type="body" sz="quarter" idx="11"/>
          </p:nvPr>
        </p:nvSpPr>
        <p:spPr>
          <a:xfrm>
            <a:off x="763078" y="1081832"/>
            <a:ext cx="6526697" cy="5443182"/>
          </a:xfrm>
        </p:spPr>
        <p:txBody>
          <a:bodyPr lIns="91440" tIns="45720" rIns="91440" bIns="45720" anchor="t"/>
          <a:lstStyle/>
          <a:p>
            <a:pPr marL="0" indent="0">
              <a:buNone/>
            </a:pPr>
            <a:r>
              <a:rPr lang="en-US" b="1" dirty="0">
                <a:latin typeface="Tahoma"/>
                <a:ea typeface="Tahoma"/>
                <a:cs typeface="Tahoma"/>
              </a:rPr>
              <a:t>EDI Factsheet for Line Managers.docx</a:t>
            </a:r>
            <a:endParaRPr lang="en-US" dirty="0">
              <a:latin typeface="Tahoma"/>
              <a:ea typeface="Tahoma"/>
              <a:cs typeface="Tahoma"/>
            </a:endParaRPr>
          </a:p>
          <a:p>
            <a:pPr marL="0" indent="0">
              <a:buNone/>
            </a:pPr>
            <a:r>
              <a:rPr lang="en-US" b="1" dirty="0">
                <a:latin typeface="Tahoma"/>
                <a:ea typeface="Tahoma"/>
                <a:cs typeface="Tahoma"/>
              </a:rPr>
              <a:t>Conflict and offboarding/</a:t>
            </a:r>
            <a:endParaRPr lang="en-US" dirty="0">
              <a:latin typeface="Tahoma"/>
              <a:ea typeface="Tahoma"/>
              <a:cs typeface="Tahoma"/>
            </a:endParaRPr>
          </a:p>
          <a:p>
            <a:pPr marL="405765" lvl="1" indent="-205740"/>
            <a:r>
              <a:rPr lang="en-US" dirty="0">
                <a:latin typeface="Tahoma"/>
                <a:ea typeface="Tahoma"/>
                <a:cs typeface="Tahoma"/>
              </a:rPr>
              <a:t>Employee Exit Checklist</a:t>
            </a:r>
          </a:p>
          <a:p>
            <a:pPr marL="405765" lvl="1" indent="-205740"/>
            <a:r>
              <a:rPr lang="en-US" dirty="0">
                <a:latin typeface="Tahoma"/>
                <a:ea typeface="Tahoma"/>
                <a:cs typeface="Tahoma"/>
              </a:rPr>
              <a:t>Gardening Leave Factsheet</a:t>
            </a:r>
          </a:p>
          <a:p>
            <a:pPr marL="405765" lvl="1" indent="-205740"/>
            <a:r>
              <a:rPr lang="en-US" dirty="0">
                <a:latin typeface="Tahoma"/>
                <a:ea typeface="Tahoma"/>
                <a:cs typeface="Tahoma"/>
              </a:rPr>
              <a:t>Managing conflict</a:t>
            </a:r>
            <a:endParaRPr lang="en-US" dirty="0"/>
          </a:p>
          <a:p>
            <a:pPr marL="405765" lvl="1" indent="-205740"/>
            <a:r>
              <a:rPr lang="en-US" dirty="0">
                <a:latin typeface="Tahoma"/>
                <a:ea typeface="Tahoma"/>
                <a:cs typeface="Tahoma"/>
              </a:rPr>
              <a:t>Off boarding</a:t>
            </a:r>
            <a:endParaRPr lang="en-US" dirty="0"/>
          </a:p>
          <a:p>
            <a:pPr marL="0" indent="0">
              <a:buNone/>
            </a:pPr>
            <a:r>
              <a:rPr lang="en-US" b="1" dirty="0">
                <a:latin typeface="Tahoma"/>
                <a:ea typeface="Tahoma"/>
                <a:cs typeface="Tahoma"/>
              </a:rPr>
              <a:t>Onboarding</a:t>
            </a:r>
          </a:p>
          <a:p>
            <a:pPr marL="405765" lvl="1" indent="-205740"/>
            <a:r>
              <a:rPr lang="en-US" dirty="0">
                <a:latin typeface="Tahoma"/>
                <a:ea typeface="Tahoma"/>
                <a:cs typeface="Tahoma"/>
              </a:rPr>
              <a:t>Inclusivity in onboarding checklist</a:t>
            </a:r>
          </a:p>
          <a:p>
            <a:pPr marL="405765" lvl="1" indent="-205740"/>
            <a:r>
              <a:rPr lang="en-US" dirty="0">
                <a:latin typeface="Tahoma"/>
                <a:ea typeface="Tahoma"/>
                <a:cs typeface="Tahoma"/>
              </a:rPr>
              <a:t>Onboarding factsheet</a:t>
            </a:r>
          </a:p>
          <a:p>
            <a:pPr marL="405765" lvl="1" indent="-205740"/>
            <a:r>
              <a:rPr lang="en-US" dirty="0">
                <a:latin typeface="Tahoma"/>
                <a:ea typeface="Tahoma"/>
                <a:cs typeface="Tahoma"/>
              </a:rPr>
              <a:t>Induction checklist</a:t>
            </a:r>
          </a:p>
          <a:p>
            <a:pPr marL="405765" lvl="1" indent="-205740"/>
            <a:r>
              <a:rPr lang="en-US" dirty="0">
                <a:latin typeface="Tahoma"/>
                <a:ea typeface="Tahoma"/>
                <a:cs typeface="Tahoma"/>
              </a:rPr>
              <a:t>Mentor and support guidance</a:t>
            </a:r>
          </a:p>
          <a:p>
            <a:pPr marL="0" indent="0">
              <a:buNone/>
            </a:pPr>
            <a:r>
              <a:rPr lang="en-US" b="1" dirty="0">
                <a:latin typeface="Tahoma"/>
                <a:ea typeface="Tahoma"/>
                <a:cs typeface="Tahoma"/>
              </a:rPr>
              <a:t>Performance Management</a:t>
            </a:r>
            <a:endParaRPr lang="en-US" dirty="0">
              <a:latin typeface="Tahoma"/>
              <a:ea typeface="Tahoma"/>
              <a:cs typeface="Tahoma"/>
            </a:endParaRPr>
          </a:p>
          <a:p>
            <a:pPr marL="405765" lvl="1" indent="-205740"/>
            <a:r>
              <a:rPr lang="en-US" dirty="0">
                <a:latin typeface="Tahoma"/>
                <a:ea typeface="Tahoma"/>
                <a:cs typeface="Tahoma"/>
              </a:rPr>
              <a:t>Managing Performance UK Data Services Factsheet</a:t>
            </a:r>
          </a:p>
          <a:p>
            <a:pPr marL="405765" lvl="1" indent="-205740"/>
            <a:r>
              <a:rPr lang="en-US" dirty="0">
                <a:latin typeface="Tahoma"/>
                <a:ea typeface="Tahoma"/>
                <a:cs typeface="Tahoma"/>
              </a:rPr>
              <a:t>Personal Development Plan Factsheet</a:t>
            </a:r>
          </a:p>
          <a:p>
            <a:pPr marL="405765" lvl="1" indent="-205740"/>
            <a:r>
              <a:rPr lang="en-US" dirty="0">
                <a:latin typeface="Tahoma"/>
                <a:ea typeface="Tahoma"/>
                <a:cs typeface="Tahoma"/>
              </a:rPr>
              <a:t>Personal Development Plan Template </a:t>
            </a:r>
          </a:p>
          <a:p>
            <a:pPr marL="405765" lvl="1" indent="-205740"/>
            <a:r>
              <a:rPr lang="en-US" dirty="0">
                <a:latin typeface="Tahoma"/>
                <a:ea typeface="Tahoma"/>
                <a:cs typeface="Tahoma"/>
              </a:rPr>
              <a:t>Personal Development Plan feedback form 360 example</a:t>
            </a:r>
            <a:endParaRPr lang="en-US" dirty="0"/>
          </a:p>
          <a:p>
            <a:pPr marL="405765" lvl="1" indent="-205740"/>
            <a:r>
              <a:rPr lang="en-US" dirty="0">
                <a:latin typeface="Tahoma"/>
                <a:ea typeface="Tahoma"/>
                <a:cs typeface="Tahoma"/>
              </a:rPr>
              <a:t>Personal Development Plan Form</a:t>
            </a:r>
          </a:p>
          <a:p>
            <a:pPr marL="0" indent="0">
              <a:buNone/>
            </a:pPr>
            <a:r>
              <a:rPr lang="en-US" b="1" dirty="0">
                <a:latin typeface="Tahoma"/>
                <a:ea typeface="Tahoma"/>
                <a:cs typeface="Tahoma"/>
              </a:rPr>
              <a:t>Recruitment</a:t>
            </a:r>
          </a:p>
          <a:p>
            <a:pPr marL="405765" lvl="1" indent="-205740"/>
            <a:r>
              <a:rPr lang="en-US" dirty="0">
                <a:latin typeface="Tahoma"/>
                <a:ea typeface="Tahoma"/>
                <a:cs typeface="Tahoma"/>
              </a:rPr>
              <a:t>Data Analyst Interview Question Sheet</a:t>
            </a:r>
          </a:p>
          <a:p>
            <a:pPr marL="405765" lvl="1" indent="-205740"/>
            <a:r>
              <a:rPr lang="en-US" dirty="0">
                <a:latin typeface="Tahoma"/>
                <a:ea typeface="Tahoma"/>
                <a:cs typeface="Tahoma"/>
              </a:rPr>
              <a:t>Inclusive Recruitment Toolkit</a:t>
            </a:r>
          </a:p>
          <a:p>
            <a:pPr marL="405765" lvl="1" indent="-205740"/>
            <a:r>
              <a:rPr lang="en-US" dirty="0">
                <a:latin typeface="Tahoma"/>
                <a:ea typeface="Tahoma"/>
                <a:cs typeface="Tahoma"/>
              </a:rPr>
              <a:t>Recruitment and Selection</a:t>
            </a:r>
          </a:p>
          <a:p>
            <a:pPr marL="0" indent="0">
              <a:buNone/>
            </a:pPr>
            <a:r>
              <a:rPr lang="en-US" b="1" dirty="0">
                <a:latin typeface="Tahoma"/>
                <a:ea typeface="Tahoma"/>
                <a:cs typeface="Tahoma"/>
              </a:rPr>
              <a:t>Employee Voice Factsheet</a:t>
            </a:r>
            <a:endParaRPr lang="en-US" dirty="0">
              <a:latin typeface="Tahoma"/>
              <a:ea typeface="Tahoma"/>
              <a:cs typeface="Tahoma"/>
            </a:endParaRPr>
          </a:p>
          <a:p>
            <a:pPr marL="0" indent="0">
              <a:buNone/>
            </a:pPr>
            <a:r>
              <a:rPr lang="en-US" b="1" dirty="0">
                <a:latin typeface="Tahoma"/>
                <a:ea typeface="Tahoma"/>
                <a:cs typeface="Tahoma"/>
              </a:rPr>
              <a:t>Line Manager Duties Factsheet</a:t>
            </a:r>
            <a:endParaRPr lang="en-US" dirty="0">
              <a:latin typeface="Tahoma"/>
              <a:ea typeface="Tahoma"/>
              <a:cs typeface="Tahoma"/>
            </a:endParaRPr>
          </a:p>
          <a:p>
            <a:pPr marL="0" indent="0">
              <a:buNone/>
            </a:pPr>
            <a:r>
              <a:rPr lang="en-US" b="1" dirty="0" err="1">
                <a:latin typeface="Tahoma"/>
                <a:ea typeface="Tahoma"/>
                <a:cs typeface="Tahoma"/>
              </a:rPr>
              <a:t>Organisational</a:t>
            </a:r>
            <a:r>
              <a:rPr lang="en-US" b="1" dirty="0">
                <a:latin typeface="Tahoma"/>
                <a:ea typeface="Tahoma"/>
                <a:cs typeface="Tahoma"/>
              </a:rPr>
              <a:t> Culture Factsheet for Line Managers </a:t>
            </a:r>
            <a:endParaRPr lang="en-US" dirty="0">
              <a:latin typeface="Tahoma"/>
              <a:ea typeface="Tahoma"/>
              <a:cs typeface="Tahoma"/>
            </a:endParaRPr>
          </a:p>
          <a:p>
            <a:endParaRPr lang="en-US" dirty="0"/>
          </a:p>
        </p:txBody>
      </p:sp>
    </p:spTree>
    <p:extLst>
      <p:ext uri="{BB962C8B-B14F-4D97-AF65-F5344CB8AC3E}">
        <p14:creationId xmlns:p14="http://schemas.microsoft.com/office/powerpoint/2010/main" val="3862505624"/>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C4507B-8EAE-660A-C128-56ABD97AD6AB}"/>
              </a:ext>
            </a:extLst>
          </p:cNvPr>
          <p:cNvSpPr>
            <a:spLocks noGrp="1"/>
          </p:cNvSpPr>
          <p:nvPr>
            <p:ph type="body" sz="quarter" idx="10"/>
          </p:nvPr>
        </p:nvSpPr>
        <p:spPr/>
        <p:txBody>
          <a:bodyPr lIns="0" tIns="0" rIns="0" bIns="0" anchor="t"/>
          <a:lstStyle/>
          <a:p>
            <a:r>
              <a:rPr lang="en-US" dirty="0"/>
              <a:t>Next stages</a:t>
            </a:r>
          </a:p>
        </p:txBody>
      </p:sp>
      <p:sp>
        <p:nvSpPr>
          <p:cNvPr id="3" name="Text Placeholder 2">
            <a:extLst>
              <a:ext uri="{FF2B5EF4-FFF2-40B4-BE49-F238E27FC236}">
                <a16:creationId xmlns:a16="http://schemas.microsoft.com/office/drawing/2014/main" id="{A4E857DA-CA54-B9B3-5BF7-0101ADA0DE70}"/>
              </a:ext>
            </a:extLst>
          </p:cNvPr>
          <p:cNvSpPr>
            <a:spLocks noGrp="1"/>
          </p:cNvSpPr>
          <p:nvPr>
            <p:ph type="body" sz="quarter" idx="11"/>
          </p:nvPr>
        </p:nvSpPr>
        <p:spPr/>
        <p:txBody>
          <a:bodyPr lIns="91440" tIns="45720" rIns="91440" bIns="45720" anchor="t"/>
          <a:lstStyle/>
          <a:p>
            <a:r>
              <a:rPr lang="en-GB" sz="2000" dirty="0">
                <a:latin typeface="Calibri"/>
                <a:ea typeface="Calibri"/>
                <a:cs typeface="Calibri"/>
              </a:rPr>
              <a:t>A collaborative project with data services aimed at developing: </a:t>
            </a:r>
            <a:endParaRPr lang="en-US" sz="2000" dirty="0">
              <a:latin typeface="Calibri"/>
              <a:ea typeface="Calibri"/>
              <a:cs typeface="Calibri"/>
            </a:endParaRPr>
          </a:p>
          <a:p>
            <a:pPr marL="342900" indent="-342900" algn="just">
              <a:buAutoNum type="arabicPeriod"/>
            </a:pPr>
            <a:r>
              <a:rPr lang="en-GB" sz="1800" dirty="0">
                <a:latin typeface="Calibri"/>
                <a:ea typeface="Calibri"/>
                <a:cs typeface="Calibri"/>
              </a:rPr>
              <a:t>A skills framework which maps the jobs roles at different levels to the training and expertise they require</a:t>
            </a:r>
          </a:p>
          <a:p>
            <a:pPr marL="342900" indent="-342900" algn="just">
              <a:buAutoNum type="arabicPeriod"/>
            </a:pPr>
            <a:r>
              <a:rPr lang="en-GB" sz="1800" dirty="0">
                <a:latin typeface="Calibri"/>
                <a:ea typeface="Calibri"/>
                <a:cs typeface="Calibri"/>
              </a:rPr>
              <a:t>A curriculum for data service managers to see what their current staff skill set is, and where they may need to invest in training and development to ensure sufficient capacity to cover activities, as well as giving career progression opportunities to staff</a:t>
            </a:r>
          </a:p>
          <a:p>
            <a:pPr marL="342900" indent="-342900" algn="just">
              <a:buAutoNum type="arabicPeriod"/>
            </a:pPr>
            <a:r>
              <a:rPr lang="en-GB" sz="1800" dirty="0">
                <a:latin typeface="Calibri"/>
                <a:ea typeface="Calibri"/>
                <a:cs typeface="Calibri"/>
              </a:rPr>
              <a:t>Guidance for HR processes can use these frameworks for job recruitment and advertising, induction, and career planning</a:t>
            </a:r>
          </a:p>
          <a:p>
            <a:pPr marL="342900" indent="-342900" algn="just">
              <a:buAutoNum type="arabicPeriod"/>
            </a:pPr>
            <a:r>
              <a:rPr lang="en-GB" sz="1800" b="1" dirty="0">
                <a:latin typeface="Calibri"/>
                <a:ea typeface="Calibri"/>
                <a:cs typeface="Calibri"/>
              </a:rPr>
              <a:t>A network of engaged professionals in data services to provide a forum for discussions and sense-check within the project, and a basis for continuing development of ideas post-project</a:t>
            </a:r>
          </a:p>
          <a:p>
            <a:pPr marL="342900" indent="-342900" algn="just">
              <a:buAutoNum type="arabicPeriod"/>
            </a:pPr>
            <a:r>
              <a:rPr lang="en-GB" sz="1800" b="1" dirty="0">
                <a:latin typeface="Calibri"/>
                <a:ea typeface="Calibri"/>
                <a:cs typeface="Calibri"/>
              </a:rPr>
              <a:t>A website to host templates and materials</a:t>
            </a:r>
            <a:endParaRPr lang="en-US" b="1" dirty="0"/>
          </a:p>
        </p:txBody>
      </p:sp>
    </p:spTree>
    <p:extLst>
      <p:ext uri="{BB962C8B-B14F-4D97-AF65-F5344CB8AC3E}">
        <p14:creationId xmlns:p14="http://schemas.microsoft.com/office/powerpoint/2010/main" val="3015581963"/>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DFD2844-BE2D-A71C-C4C4-FC909766CC84}"/>
              </a:ext>
            </a:extLst>
          </p:cNvPr>
          <p:cNvSpPr>
            <a:spLocks noGrp="1"/>
          </p:cNvSpPr>
          <p:nvPr>
            <p:ph type="body" sz="quarter" idx="10"/>
          </p:nvPr>
        </p:nvSpPr>
        <p:spPr/>
        <p:txBody>
          <a:bodyPr/>
          <a:lstStyle/>
          <a:p>
            <a:r>
              <a:rPr lang="en-GB" dirty="0"/>
              <a:t>UK Data Services: Some Context</a:t>
            </a:r>
          </a:p>
        </p:txBody>
      </p:sp>
      <p:sp>
        <p:nvSpPr>
          <p:cNvPr id="3" name="Text Placeholder 2">
            <a:extLst>
              <a:ext uri="{FF2B5EF4-FFF2-40B4-BE49-F238E27FC236}">
                <a16:creationId xmlns:a16="http://schemas.microsoft.com/office/drawing/2014/main" id="{50B467F7-7BB1-33C4-EDDD-6DFFC2AA2130}"/>
              </a:ext>
            </a:extLst>
          </p:cNvPr>
          <p:cNvSpPr>
            <a:spLocks noGrp="1"/>
          </p:cNvSpPr>
          <p:nvPr>
            <p:ph type="body" sz="quarter" idx="11"/>
          </p:nvPr>
        </p:nvSpPr>
        <p:spPr>
          <a:xfrm>
            <a:off x="512064" y="1207008"/>
            <a:ext cx="8366760" cy="5174742"/>
          </a:xfrm>
        </p:spPr>
        <p:txBody>
          <a:bodyPr/>
          <a:lstStyle/>
          <a:p>
            <a:pPr algn="just"/>
            <a:r>
              <a:rPr lang="en-US" sz="2000" dirty="0">
                <a:latin typeface="Cambria" panose="02040503050406030204" pitchFamily="18" charset="0"/>
                <a:ea typeface="MS Mincho" panose="02020609040205080304" pitchFamily="49" charset="-128"/>
                <a:cs typeface="Times New Roman" panose="02020603050405020304" pitchFamily="18" charset="0"/>
              </a:rPr>
              <a:t>UK d</a:t>
            </a:r>
            <a:r>
              <a:rPr lang="en-US" sz="2000" dirty="0">
                <a:effectLst/>
                <a:latin typeface="Cambria" panose="02040503050406030204" pitchFamily="18" charset="0"/>
                <a:ea typeface="MS Mincho" panose="02020609040205080304" pitchFamily="49" charset="-128"/>
                <a:cs typeface="Times New Roman" panose="02020603050405020304" pitchFamily="18" charset="0"/>
              </a:rPr>
              <a:t>ata services are experiencing unprecedented growth in demand, meaning that there is a greater need for talent to be managed effectively within the sector. </a:t>
            </a:r>
          </a:p>
          <a:p>
            <a:pPr algn="just"/>
            <a:r>
              <a:rPr lang="en-US" sz="2000" dirty="0">
                <a:effectLst/>
                <a:latin typeface="Cambria" panose="02040503050406030204" pitchFamily="18" charset="0"/>
                <a:ea typeface="MS Mincho" panose="02020609040205080304" pitchFamily="49" charset="-128"/>
                <a:cs typeface="Times New Roman" panose="02020603050405020304" pitchFamily="18" charset="0"/>
              </a:rPr>
              <a:t>Yet, there is evidence that people are not being managed strategically within data services. </a:t>
            </a:r>
            <a:r>
              <a:rPr lang="en-US" sz="2000" dirty="0">
                <a:latin typeface="Cambria" panose="02040503050406030204" pitchFamily="18" charset="0"/>
                <a:ea typeface="MS Mincho" panose="02020609040205080304" pitchFamily="49" charset="-128"/>
                <a:cs typeface="Times New Roman" panose="02020603050405020304" pitchFamily="18" charset="0"/>
              </a:rPr>
              <a:t>Swan and Brown (2008) </a:t>
            </a:r>
            <a:r>
              <a:rPr lang="en-GB" sz="2000" dirty="0">
                <a:latin typeface="Cambria" panose="02040503050406030204" pitchFamily="18" charset="0"/>
                <a:ea typeface="MS Mincho" panose="02020609040205080304" pitchFamily="49" charset="-128"/>
                <a:cs typeface="Times New Roman" panose="02020603050405020304" pitchFamily="18" charset="0"/>
              </a:rPr>
              <a:t>highlighted serious challenges in the data services profession, including unclear career paths, limited training (especially in soft skills), and low awareness of data roles as viable careers. </a:t>
            </a:r>
            <a:endParaRPr lang="en-US" sz="2000" dirty="0">
              <a:latin typeface="Cambria" panose="02040503050406030204" pitchFamily="18" charset="0"/>
              <a:ea typeface="MS Mincho" panose="02020609040205080304" pitchFamily="49" charset="-128"/>
              <a:cs typeface="Times New Roman" panose="02020603050405020304" pitchFamily="18" charset="0"/>
            </a:endParaRPr>
          </a:p>
          <a:p>
            <a:pPr algn="just"/>
            <a:r>
              <a:rPr lang="en-GB" sz="2000" dirty="0">
                <a:latin typeface="Cambria" panose="02040503050406030204" pitchFamily="18" charset="0"/>
                <a:ea typeface="MS Mincho" panose="02020609040205080304" pitchFamily="49" charset="-128"/>
                <a:cs typeface="Times New Roman" panose="02020603050405020304" pitchFamily="18" charset="0"/>
              </a:rPr>
              <a:t>Recent research by Green (2024) shows that many of these problems persist for data service employees; career structures remain underdeveloped and there is a gap in training for soft skills. </a:t>
            </a:r>
          </a:p>
          <a:p>
            <a:pPr marL="0" indent="0" algn="just">
              <a:buNone/>
            </a:pPr>
            <a:br>
              <a:rPr lang="en-US" sz="1800" dirty="0">
                <a:effectLst/>
                <a:latin typeface="Cambria" panose="02040503050406030204" pitchFamily="18" charset="0"/>
                <a:ea typeface="MS Mincho" panose="02020609040205080304" pitchFamily="49" charset="-128"/>
                <a:cs typeface="Times New Roman" panose="02020603050405020304" pitchFamily="18" charset="0"/>
              </a:rPr>
            </a:br>
            <a:endParaRPr lang="en-GB" dirty="0"/>
          </a:p>
        </p:txBody>
      </p:sp>
    </p:spTree>
    <p:extLst>
      <p:ext uri="{BB962C8B-B14F-4D97-AF65-F5344CB8AC3E}">
        <p14:creationId xmlns:p14="http://schemas.microsoft.com/office/powerpoint/2010/main" val="3799105143"/>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EADA1BA-5553-4D86-F86A-9A6FE4A574F7}"/>
              </a:ext>
            </a:extLst>
          </p:cNvPr>
          <p:cNvSpPr>
            <a:spLocks noGrp="1"/>
          </p:cNvSpPr>
          <p:nvPr>
            <p:ph type="body" sz="quarter" idx="10"/>
          </p:nvPr>
        </p:nvSpPr>
        <p:spPr/>
        <p:txBody>
          <a:bodyPr/>
          <a:lstStyle/>
          <a:p>
            <a:r>
              <a:rPr lang="en-GB" dirty="0"/>
              <a:t>References</a:t>
            </a:r>
          </a:p>
        </p:txBody>
      </p:sp>
      <p:sp>
        <p:nvSpPr>
          <p:cNvPr id="3" name="Text Placeholder 2">
            <a:extLst>
              <a:ext uri="{FF2B5EF4-FFF2-40B4-BE49-F238E27FC236}">
                <a16:creationId xmlns:a16="http://schemas.microsoft.com/office/drawing/2014/main" id="{B2A0CD94-80A2-30EA-54A4-4ED4CBB75C16}"/>
              </a:ext>
            </a:extLst>
          </p:cNvPr>
          <p:cNvSpPr>
            <a:spLocks noGrp="1"/>
          </p:cNvSpPr>
          <p:nvPr>
            <p:ph type="body" sz="quarter" idx="11"/>
          </p:nvPr>
        </p:nvSpPr>
        <p:spPr>
          <a:xfrm>
            <a:off x="484632" y="1179576"/>
            <a:ext cx="7918704" cy="5202174"/>
          </a:xfrm>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Arceo-Gomez, E. O., Campos-Vazquez, R. M., Badillo, R. Y., &amp; Lopez-Araiza, S. (2022). Gender stereotypes in job advertisements: What do they imply for the gender salary gap?.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Journal of Labor Research</a:t>
            </a:r>
            <a:r>
              <a:rPr lang="en-GB" sz="1800" dirty="0">
                <a:effectLst/>
                <a:latin typeface="Calibri" panose="020F0502020204030204" pitchFamily="34" charset="0"/>
                <a:ea typeface="Calibri" panose="020F0502020204030204" pitchFamily="34" charset="0"/>
                <a:cs typeface="Times New Roman" panose="02020603050405020304" pitchFamily="18" charset="0"/>
              </a:rPr>
              <a:t>, 43(1), 65-102.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Gaucher, D., Friesen, J., &amp; Kay, A. C. (2011). Evidence that gendered wording in job advertisements exists and sustains gender inequality. J</a:t>
            </a:r>
            <a:r>
              <a:rPr lang="en-GB" sz="1800" i="1" dirty="0">
                <a:effectLst/>
                <a:latin typeface="Calibri" panose="020F0502020204030204" pitchFamily="34" charset="0"/>
                <a:ea typeface="Calibri" panose="020F0502020204030204" pitchFamily="34" charset="0"/>
                <a:cs typeface="Times New Roman" panose="02020603050405020304" pitchFamily="18" charset="0"/>
              </a:rPr>
              <a:t>ournal of personality and social psychology</a:t>
            </a:r>
            <a:r>
              <a:rPr lang="en-GB" sz="1800" dirty="0">
                <a:effectLst/>
                <a:latin typeface="Calibri" panose="020F0502020204030204" pitchFamily="34" charset="0"/>
                <a:ea typeface="Calibri" panose="020F0502020204030204" pitchFamily="34" charset="0"/>
                <a:cs typeface="Times New Roman" panose="02020603050405020304" pitchFamily="18" charset="0"/>
              </a:rPr>
              <a:t>, 101(1), 109.</a:t>
            </a:r>
          </a:p>
          <a:p>
            <a:r>
              <a:rPr lang="en-GB" sz="1800" dirty="0">
                <a:effectLst/>
                <a:latin typeface="Calibri" panose="020F0502020204030204" pitchFamily="34" charset="0"/>
                <a:ea typeface="Calibri" panose="020F0502020204030204" pitchFamily="34" charset="0"/>
                <a:cs typeface="Calibri" panose="020F0502020204030204" pitchFamily="34" charset="0"/>
              </a:rPr>
              <a:t>Green, E. (2024). </a:t>
            </a:r>
            <a:r>
              <a:rPr lang="en-GB" sz="1800" i="1" dirty="0">
                <a:effectLst/>
                <a:latin typeface="Calibri" panose="020F0502020204030204" pitchFamily="34" charset="0"/>
                <a:ea typeface="Calibri" panose="020F0502020204030204" pitchFamily="34" charset="0"/>
                <a:cs typeface="Calibri" panose="020F0502020204030204" pitchFamily="34" charset="0"/>
              </a:rPr>
              <a:t>Services, people and skills: Final report for Future Data Services</a:t>
            </a:r>
            <a:r>
              <a:rPr lang="en-GB" sz="1800" dirty="0">
                <a:effectLst/>
                <a:latin typeface="Calibri" panose="020F0502020204030204" pitchFamily="34" charset="0"/>
                <a:ea typeface="Calibri" panose="020F0502020204030204" pitchFamily="34" charset="0"/>
                <a:cs typeface="Calibri" panose="020F0502020204030204" pitchFamily="34" charset="0"/>
              </a:rPr>
              <a:t>. University of the West of England. </a:t>
            </a:r>
            <a:r>
              <a:rPr lang="en-GB" sz="18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a:rPr>
              <a:t>https://uwe-repository.worktribe.com/output/13403298/services-people-and-skills-final-report-for-future-data-services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Swan, A., &amp; Brown, S. (2008). The skills, role and career structure of data scientists and curators: An assessment of current practice and future needs. Available from  https://eprints.soton.ac.uk/266675/  Accessed 30.4.25.</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Thielen, J., &amp; Neeser, A. (2019). How you can write more inclusive data practitioner job postings.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Journal of eScience Librarianship</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r>
              <a:rPr lang="en-GB" sz="1800">
                <a:effectLst/>
                <a:latin typeface="Calibri" panose="020F0502020204030204" pitchFamily="34" charset="0"/>
                <a:ea typeface="Calibri" panose="020F0502020204030204" pitchFamily="34" charset="0"/>
                <a:cs typeface="Times New Roman" panose="02020603050405020304" pitchFamily="18" charset="0"/>
              </a:rPr>
              <a:t>8(2).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Tokarz, R. E., &amp; Mesfin, T. (2021). Stereotyping ourselves: gendered language use in management and instruction library job advertisements. </a:t>
            </a:r>
            <a:r>
              <a:rPr lang="en-GB" sz="1800" i="1" dirty="0">
                <a:effectLst/>
                <a:latin typeface="Calibri" panose="020F0502020204030204" pitchFamily="34" charset="0"/>
                <a:ea typeface="Calibri" panose="020F0502020204030204" pitchFamily="34" charset="0"/>
                <a:cs typeface="Times New Roman" panose="02020603050405020304" pitchFamily="18" charset="0"/>
              </a:rPr>
              <a:t>Journal of Library Administration</a:t>
            </a:r>
            <a:r>
              <a:rPr lang="en-GB" sz="1800" dirty="0">
                <a:effectLst/>
                <a:latin typeface="Calibri" panose="020F0502020204030204" pitchFamily="34" charset="0"/>
                <a:ea typeface="Calibri" panose="020F0502020204030204" pitchFamily="34" charset="0"/>
                <a:cs typeface="Times New Roman" panose="02020603050405020304" pitchFamily="18" charset="0"/>
              </a:rPr>
              <a:t>, 61(3), 301-311.</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2940269"/>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74FC1-0A59-6ED7-E0C0-C404A568B322}"/>
              </a:ext>
            </a:extLst>
          </p:cNvPr>
          <p:cNvSpPr>
            <a:spLocks noGrp="1"/>
          </p:cNvSpPr>
          <p:nvPr>
            <p:ph type="title"/>
          </p:nvPr>
        </p:nvSpPr>
        <p:spPr/>
        <p:txBody>
          <a:bodyPr/>
          <a:lstStyle/>
          <a:p>
            <a:r>
              <a:rPr lang="en-GB" dirty="0"/>
              <a:t>ODYSSEY Project </a:t>
            </a:r>
          </a:p>
        </p:txBody>
      </p:sp>
      <p:sp>
        <p:nvSpPr>
          <p:cNvPr id="3" name="Text Placeholder 2">
            <a:extLst>
              <a:ext uri="{FF2B5EF4-FFF2-40B4-BE49-F238E27FC236}">
                <a16:creationId xmlns:a16="http://schemas.microsoft.com/office/drawing/2014/main" id="{4336BCFF-34E9-B9A0-9C7F-58280E065763}"/>
              </a:ext>
            </a:extLst>
          </p:cNvPr>
          <p:cNvSpPr>
            <a:spLocks noGrp="1"/>
          </p:cNvSpPr>
          <p:nvPr>
            <p:ph type="body" sz="quarter" idx="11"/>
          </p:nvPr>
        </p:nvSpPr>
        <p:spPr/>
        <p:txBody>
          <a:bodyPr lIns="0" tIns="0" rIns="0" bIns="0" anchor="t"/>
          <a:lstStyle/>
          <a:p>
            <a:pPr marL="9525" indent="0">
              <a:buNone/>
            </a:pPr>
            <a:r>
              <a:rPr lang="en-GB" dirty="0"/>
              <a:t>A collaborative project with data services aimed at developing: </a:t>
            </a:r>
          </a:p>
          <a:p>
            <a:pPr marL="342900" lvl="0" indent="-342900" algn="just" fontAlgn="base">
              <a:buFont typeface="+mj-lt"/>
              <a:buAutoNum type="arabicPeriod"/>
            </a:pPr>
            <a:r>
              <a:rPr lang="en-GB" sz="1800" b="1" dirty="0">
                <a:effectLst/>
                <a:latin typeface="Calibri" panose="020F0502020204030204" pitchFamily="34" charset="0"/>
                <a:ea typeface="Times New Roman" panose="02020603050405020304" pitchFamily="18" charset="0"/>
              </a:rPr>
              <a:t>A skills framework which maps the jobs roles at different levels to the training and expertise they require</a:t>
            </a:r>
            <a:endParaRPr lang="en-GB" sz="1800" b="1" dirty="0">
              <a:effectLst/>
              <a:latin typeface="Calibri" panose="020F0502020204030204" pitchFamily="34" charset="0"/>
              <a:ea typeface="Aptos" panose="020B0004020202020204" pitchFamily="34" charset="0"/>
            </a:endParaRPr>
          </a:p>
          <a:p>
            <a:pPr marL="342900" lvl="0" indent="-342900" algn="just" fontAlgn="base">
              <a:buFont typeface="+mj-lt"/>
              <a:buAutoNum type="arabicPeriod"/>
            </a:pPr>
            <a:r>
              <a:rPr lang="en-GB" sz="1800" b="1" dirty="0">
                <a:effectLst/>
                <a:latin typeface="Calibri"/>
                <a:ea typeface="Times New Roman" panose="02020603050405020304" pitchFamily="18" charset="0"/>
                <a:cs typeface="Tahoma"/>
              </a:rPr>
              <a:t>A curriculum for data service managers to see what their current staff skill set is, and where they may need to invest in training and development to ensure sufficient capacity to cover activities, as well as giving career progression opportunities to staff</a:t>
            </a:r>
            <a:endParaRPr lang="en-GB" sz="1800" b="1" dirty="0">
              <a:effectLst/>
              <a:latin typeface="Calibri"/>
              <a:ea typeface="Aptos" panose="020B0004020202020204" pitchFamily="34" charset="0"/>
              <a:cs typeface="Tahoma"/>
            </a:endParaRPr>
          </a:p>
          <a:p>
            <a:pPr marL="342900" lvl="0" indent="-342900" algn="just" fontAlgn="base">
              <a:buFont typeface="+mj-lt"/>
              <a:buAutoNum type="arabicPeriod"/>
            </a:pPr>
            <a:r>
              <a:rPr lang="en-GB" sz="1800" dirty="0">
                <a:effectLst/>
                <a:latin typeface="Calibri" panose="020F0502020204030204" pitchFamily="34" charset="0"/>
                <a:ea typeface="Times New Roman" panose="02020603050405020304" pitchFamily="18" charset="0"/>
              </a:rPr>
              <a:t>Guidance for HR processes can use these frameworks for job recruitment and advertising, induction, and career planning</a:t>
            </a:r>
            <a:endParaRPr lang="en-GB" sz="1800" dirty="0">
              <a:effectLst/>
              <a:latin typeface="Calibri" panose="020F0502020204030204" pitchFamily="34" charset="0"/>
              <a:ea typeface="Aptos" panose="020B0004020202020204" pitchFamily="34" charset="0"/>
            </a:endParaRPr>
          </a:p>
          <a:p>
            <a:pPr marL="342900" lvl="0" indent="-342900" algn="just" fontAlgn="base">
              <a:buFont typeface="+mj-lt"/>
              <a:buAutoNum type="arabicPeriod"/>
            </a:pPr>
            <a:r>
              <a:rPr lang="en-GB" sz="1800" dirty="0">
                <a:effectLst/>
                <a:latin typeface="Calibri" panose="020F0502020204030204" pitchFamily="34" charset="0"/>
                <a:ea typeface="Times New Roman" panose="02020603050405020304" pitchFamily="18" charset="0"/>
              </a:rPr>
              <a:t>A network of engaged professionals in data services to provide a forum for discussion s and sense-check within the project, and a basis for continuing development of ideas post-project</a:t>
            </a:r>
            <a:endParaRPr lang="en-GB" sz="1800" dirty="0">
              <a:effectLst/>
              <a:latin typeface="Calibri" panose="020F0502020204030204" pitchFamily="34" charset="0"/>
              <a:ea typeface="Aptos" panose="020B0004020202020204" pitchFamily="34" charset="0"/>
            </a:endParaRPr>
          </a:p>
          <a:p>
            <a:pPr marL="342900" lvl="0" indent="-342900" algn="just" fontAlgn="base">
              <a:buFont typeface="+mj-lt"/>
              <a:buAutoNum type="arabicPeriod"/>
            </a:pPr>
            <a:r>
              <a:rPr lang="en-GB" sz="1800" dirty="0">
                <a:effectLst/>
                <a:latin typeface="Calibri" panose="020F0502020204030204" pitchFamily="34" charset="0"/>
                <a:ea typeface="Times New Roman" panose="02020603050405020304" pitchFamily="18" charset="0"/>
              </a:rPr>
              <a:t>A website to host templates and materials</a:t>
            </a:r>
            <a:endParaRPr lang="en-GB" sz="1800" dirty="0">
              <a:effectLst/>
              <a:latin typeface="Calibri" panose="020F0502020204030204" pitchFamily="34" charset="0"/>
              <a:ea typeface="Aptos" panose="020B0004020202020204" pitchFamily="34" charset="0"/>
            </a:endParaRPr>
          </a:p>
          <a:p>
            <a:pPr marL="9525" indent="0">
              <a:buNone/>
            </a:pPr>
            <a:endParaRPr lang="en-GB" dirty="0"/>
          </a:p>
        </p:txBody>
      </p:sp>
    </p:spTree>
    <p:extLst>
      <p:ext uri="{BB962C8B-B14F-4D97-AF65-F5344CB8AC3E}">
        <p14:creationId xmlns:p14="http://schemas.microsoft.com/office/powerpoint/2010/main" val="389672928"/>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BE54993-B03B-5333-1CC8-02F4B8B62FDB}"/>
              </a:ext>
            </a:extLst>
          </p:cNvPr>
          <p:cNvSpPr>
            <a:spLocks noGrp="1"/>
          </p:cNvSpPr>
          <p:nvPr>
            <p:ph type="body" sz="quarter" idx="10"/>
          </p:nvPr>
        </p:nvSpPr>
        <p:spPr>
          <a:xfrm>
            <a:off x="429768" y="689700"/>
            <a:ext cx="7891272" cy="651068"/>
          </a:xfrm>
        </p:spPr>
        <p:txBody>
          <a:bodyPr/>
          <a:lstStyle/>
          <a:p>
            <a:r>
              <a:rPr lang="en-GB" dirty="0"/>
              <a:t>The misalignment of competency frameworks</a:t>
            </a:r>
          </a:p>
        </p:txBody>
      </p:sp>
      <p:sp>
        <p:nvSpPr>
          <p:cNvPr id="3" name="Text Placeholder 2">
            <a:extLst>
              <a:ext uri="{FF2B5EF4-FFF2-40B4-BE49-F238E27FC236}">
                <a16:creationId xmlns:a16="http://schemas.microsoft.com/office/drawing/2014/main" id="{234C9160-87AD-52A0-07FE-4BFF1F873291}"/>
              </a:ext>
            </a:extLst>
          </p:cNvPr>
          <p:cNvSpPr>
            <a:spLocks noGrp="1"/>
          </p:cNvSpPr>
          <p:nvPr>
            <p:ph type="body" sz="quarter" idx="11"/>
          </p:nvPr>
        </p:nvSpPr>
        <p:spPr>
          <a:xfrm>
            <a:off x="900114" y="1591056"/>
            <a:ext cx="7567230" cy="4790694"/>
          </a:xfrm>
        </p:spPr>
        <p:txBody>
          <a:bodyPr/>
          <a:lstStyle/>
          <a:p>
            <a:pPr algn="just"/>
            <a:r>
              <a:rPr lang="en-GB" sz="2000" dirty="0">
                <a:effectLst/>
                <a:latin typeface="Cambria" panose="02040503050406030204" pitchFamily="18" charset="0"/>
                <a:ea typeface="Cambria" panose="02040503050406030204" pitchFamily="18" charset="0"/>
                <a:cs typeface="Times New Roman" panose="02020603050405020304" pitchFamily="18" charset="0"/>
              </a:rPr>
              <a:t>Many data services organisations have introduced competency frameworks as a way of  standardising the skillset required of data professionals. </a:t>
            </a:r>
          </a:p>
          <a:p>
            <a:pPr algn="just"/>
            <a:r>
              <a:rPr lang="en-GB" sz="2000" dirty="0">
                <a:effectLst/>
                <a:latin typeface="Cambria" panose="02040503050406030204" pitchFamily="18" charset="0"/>
                <a:ea typeface="Cambria" panose="02040503050406030204" pitchFamily="18" charset="0"/>
                <a:cs typeface="Times New Roman" panose="02020603050405020304" pitchFamily="18" charset="0"/>
              </a:rPr>
              <a:t>Whilst these frameworks can help provide an overview of the technical competencies involved in the role, there exists a notable misalignment between these frameworks and the practical realities of recruitment and retention within the industry. </a:t>
            </a:r>
          </a:p>
          <a:p>
            <a:pPr algn="just"/>
            <a:r>
              <a:rPr lang="en-GB" sz="2000" dirty="0">
                <a:effectLst/>
                <a:latin typeface="Cambria" panose="02040503050406030204" pitchFamily="18" charset="0"/>
                <a:ea typeface="Cambria" panose="02040503050406030204" pitchFamily="18" charset="0"/>
                <a:cs typeface="Times New Roman" panose="02020603050405020304" pitchFamily="18" charset="0"/>
              </a:rPr>
              <a:t>This misalignment is further exacerbated by the frequent omission or undervaluation of essential soft skills, such as communication, adaptability, and problem-solving, which are critical for effective performance but are challenging to quantify. </a:t>
            </a:r>
          </a:p>
          <a:p>
            <a:pPr algn="just"/>
            <a:endParaRPr lang="en-GB" sz="2400" dirty="0">
              <a:latin typeface="Cambria" panose="02040503050406030204" pitchFamily="18" charset="0"/>
              <a:ea typeface="Cambria" panose="020405030504060302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204881118"/>
      </p:ext>
    </p:extLst>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FEAE179-C525-48F3-AD47-0E9E2B6F2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6D984ABD-4479-05D3-6FC3-D743B1F8A754}"/>
              </a:ext>
            </a:extLst>
          </p:cNvPr>
          <p:cNvSpPr>
            <a:spLocks noGrp="1"/>
          </p:cNvSpPr>
          <p:nvPr>
            <p:ph type="title"/>
          </p:nvPr>
        </p:nvSpPr>
        <p:spPr>
          <a:xfrm>
            <a:off x="388416" y="4883544"/>
            <a:ext cx="2907065" cy="1556907"/>
          </a:xfrm>
        </p:spPr>
        <p:txBody>
          <a:bodyPr vert="horz" lIns="91440" tIns="45720" rIns="91440" bIns="45720" rtlCol="0" anchor="ctr">
            <a:normAutofit/>
          </a:bodyPr>
          <a:lstStyle/>
          <a:p>
            <a:pPr defTabSz="914400"/>
            <a:endParaRPr lang="en-US" sz="2800" dirty="0"/>
          </a:p>
        </p:txBody>
      </p:sp>
      <p:sp>
        <p:nvSpPr>
          <p:cNvPr id="14" name="Rectangle 13">
            <a:extLst>
              <a:ext uri="{FF2B5EF4-FFF2-40B4-BE49-F238E27FC236}">
                <a16:creationId xmlns:a16="http://schemas.microsoft.com/office/drawing/2014/main" id="{95C8260E-968F-44E8-A823-ABB431311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8416" y="0"/>
            <a:ext cx="8423809" cy="458818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Placeholder 6" descr="A close-up of a document&#10;&#10;Description automatically generated">
            <a:extLst>
              <a:ext uri="{FF2B5EF4-FFF2-40B4-BE49-F238E27FC236}">
                <a16:creationId xmlns:a16="http://schemas.microsoft.com/office/drawing/2014/main" id="{43367469-EA84-AD3D-AEB4-8D78D9BB8DD7}"/>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r="972" b="-2"/>
          <a:stretch>
            <a:fillRect/>
          </a:stretch>
        </p:blipFill>
        <p:spPr bwMode="auto">
          <a:xfrm>
            <a:off x="719403" y="364142"/>
            <a:ext cx="7777234" cy="3867993"/>
          </a:xfrm>
          <a:prstGeom prst="rect">
            <a:avLst/>
          </a:prstGeom>
          <a:noFill/>
        </p:spPr>
      </p:pic>
      <p:sp>
        <p:nvSpPr>
          <p:cNvPr id="18" name="Rectangle 17">
            <a:extLst>
              <a:ext uri="{FF2B5EF4-FFF2-40B4-BE49-F238E27FC236}">
                <a16:creationId xmlns:a16="http://schemas.microsoft.com/office/drawing/2014/main" id="{FE43805F-24A6-46A4-B19B-54F283473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817950" y="5666847"/>
            <a:ext cx="1463040" cy="342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6AA3F83A-2F89-1D5D-D06F-8C900F01BFF9}"/>
              </a:ext>
            </a:extLst>
          </p:cNvPr>
          <p:cNvSpPr>
            <a:spLocks noGrp="1"/>
          </p:cNvSpPr>
          <p:nvPr>
            <p:ph type="body" sz="half" idx="2"/>
          </p:nvPr>
        </p:nvSpPr>
        <p:spPr>
          <a:xfrm>
            <a:off x="331775" y="4352544"/>
            <a:ext cx="8480450" cy="2505456"/>
          </a:xfrm>
        </p:spPr>
        <p:txBody>
          <a:bodyPr vert="horz" lIns="91440" tIns="45720" rIns="91440" bIns="45720" rtlCol="0" anchor="ctr">
            <a:normAutofit/>
          </a:bodyPr>
          <a:lstStyle/>
          <a:p>
            <a:pPr algn="just" defTabSz="914400"/>
            <a:r>
              <a:rPr lang="en-GB" sz="18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Often treated as administrative staff, data services staff do not fit into the typical progression structures that emphasize managerial growth. In contrast, the FDS analysis of job specifications and recruitment showed that 'research' was the most requested skill, with 'academia' ranking fourth, suggesting a research-focused career structure. The table above compares the current frameworks for data professionals with recruitment analysis findings, highlighting a disconnect between identified core skills and those prioritized by data professionals.</a:t>
            </a:r>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228600" defTabSz="914400">
              <a:buFont typeface="Arial" panose="020B0604020202020204" pitchFamily="34" charset="0"/>
              <a:buChar char="•"/>
            </a:pPr>
            <a:endParaRPr lang="en-US" sz="1600" dirty="0"/>
          </a:p>
        </p:txBody>
      </p:sp>
    </p:spTree>
    <p:extLst>
      <p:ext uri="{BB962C8B-B14F-4D97-AF65-F5344CB8AC3E}">
        <p14:creationId xmlns:p14="http://schemas.microsoft.com/office/powerpoint/2010/main" val="4222399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8D78B-4111-7574-6063-577C95381FC5}"/>
              </a:ext>
            </a:extLst>
          </p:cNvPr>
          <p:cNvSpPr>
            <a:spLocks noGrp="1"/>
          </p:cNvSpPr>
          <p:nvPr>
            <p:ph type="title"/>
          </p:nvPr>
        </p:nvSpPr>
        <p:spPr/>
        <p:txBody>
          <a:bodyPr>
            <a:normAutofit fontScale="90000"/>
          </a:bodyPr>
          <a:lstStyle/>
          <a:p>
            <a:pPr algn="ctr"/>
            <a:r>
              <a:rPr lang="en-GB" sz="3600" b="1" dirty="0">
                <a:solidFill>
                  <a:srgbClr val="000000"/>
                </a:solidFill>
                <a:highlight>
                  <a:srgbClr val="FFFFFF"/>
                </a:highlight>
                <a:latin typeface="Aptos" panose="020B0004020202020204" pitchFamily="34" charset="0"/>
              </a:rPr>
              <a:t>Will this result in better data services?</a:t>
            </a:r>
            <a:br>
              <a:rPr lang="en-GB" b="1" dirty="0"/>
            </a:br>
            <a:endParaRPr lang="en-GB" dirty="0"/>
          </a:p>
        </p:txBody>
      </p:sp>
    </p:spTree>
    <p:extLst>
      <p:ext uri="{BB962C8B-B14F-4D97-AF65-F5344CB8AC3E}">
        <p14:creationId xmlns:p14="http://schemas.microsoft.com/office/powerpoint/2010/main" val="162359552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3E000-9B9E-5182-A68A-9178D91E645E}"/>
              </a:ext>
            </a:extLst>
          </p:cNvPr>
          <p:cNvSpPr>
            <a:spLocks noGrp="1"/>
          </p:cNvSpPr>
          <p:nvPr>
            <p:ph type="title"/>
          </p:nvPr>
        </p:nvSpPr>
        <p:spPr/>
        <p:txBody>
          <a:bodyPr>
            <a:normAutofit fontScale="90000"/>
          </a:bodyPr>
          <a:lstStyle/>
          <a:p>
            <a:r>
              <a:rPr lang="en-GB" dirty="0"/>
              <a:t>PROGRESS: Pathways for Roles mapping Opportunities in Data: Growth, Recognition, and Enhanced </a:t>
            </a:r>
            <a:r>
              <a:rPr lang="en-GB" b="1" dirty="0"/>
              <a:t>Skill Sets</a:t>
            </a:r>
          </a:p>
        </p:txBody>
      </p:sp>
      <p:sp>
        <p:nvSpPr>
          <p:cNvPr id="3" name="Text Placeholder 2">
            <a:extLst>
              <a:ext uri="{FF2B5EF4-FFF2-40B4-BE49-F238E27FC236}">
                <a16:creationId xmlns:a16="http://schemas.microsoft.com/office/drawing/2014/main" id="{15BCA86D-83D0-7680-D615-FE94F86C97CC}"/>
              </a:ext>
            </a:extLst>
          </p:cNvPr>
          <p:cNvSpPr>
            <a:spLocks noGrp="1"/>
          </p:cNvSpPr>
          <p:nvPr>
            <p:ph type="body" sz="quarter" idx="11"/>
          </p:nvPr>
        </p:nvSpPr>
        <p:spPr>
          <a:xfrm>
            <a:off x="899591" y="2420888"/>
            <a:ext cx="6551612" cy="3888432"/>
          </a:xfrm>
        </p:spPr>
        <p:txBody>
          <a:bodyPr/>
          <a:lstStyle/>
          <a:p>
            <a:r>
              <a:rPr lang="en-GB" dirty="0"/>
              <a:t>This stream of work focuses on developing a skill framework which holistically and realistically captures the different roles, the different skills and areas for development </a:t>
            </a:r>
          </a:p>
          <a:p>
            <a:r>
              <a:rPr lang="en-GB" dirty="0"/>
              <a:t>Provide example career pathways mapped with the skills framework </a:t>
            </a:r>
          </a:p>
        </p:txBody>
      </p:sp>
    </p:spTree>
    <p:extLst>
      <p:ext uri="{BB962C8B-B14F-4D97-AF65-F5344CB8AC3E}">
        <p14:creationId xmlns:p14="http://schemas.microsoft.com/office/powerpoint/2010/main" val="2440229913"/>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AB789102-E555-29FF-6975-58EC3F7B43FB}"/>
              </a:ext>
            </a:extLst>
          </p:cNvPr>
          <p:cNvGraphicFramePr>
            <a:graphicFrameLocks noGrp="1"/>
          </p:cNvGraphicFramePr>
          <p:nvPr/>
        </p:nvGraphicFramePr>
        <p:xfrm>
          <a:off x="75248" y="3481783"/>
          <a:ext cx="6224945" cy="2971556"/>
        </p:xfrm>
        <a:graphic>
          <a:graphicData uri="http://schemas.openxmlformats.org/drawingml/2006/table">
            <a:tbl>
              <a:tblPr firstRow="1" bandRow="1">
                <a:tableStyleId>{5C22544A-7EE6-4342-B048-85BDC9FD1C3A}</a:tableStyleId>
              </a:tblPr>
              <a:tblGrid>
                <a:gridCol w="2240042">
                  <a:extLst>
                    <a:ext uri="{9D8B030D-6E8A-4147-A177-3AD203B41FA5}">
                      <a16:colId xmlns:a16="http://schemas.microsoft.com/office/drawing/2014/main" val="4263171820"/>
                    </a:ext>
                  </a:extLst>
                </a:gridCol>
                <a:gridCol w="342075">
                  <a:extLst>
                    <a:ext uri="{9D8B030D-6E8A-4147-A177-3AD203B41FA5}">
                      <a16:colId xmlns:a16="http://schemas.microsoft.com/office/drawing/2014/main" val="2133291963"/>
                    </a:ext>
                  </a:extLst>
                </a:gridCol>
                <a:gridCol w="364145">
                  <a:extLst>
                    <a:ext uri="{9D8B030D-6E8A-4147-A177-3AD203B41FA5}">
                      <a16:colId xmlns:a16="http://schemas.microsoft.com/office/drawing/2014/main" val="2793330544"/>
                    </a:ext>
                  </a:extLst>
                </a:gridCol>
                <a:gridCol w="375179">
                  <a:extLst>
                    <a:ext uri="{9D8B030D-6E8A-4147-A177-3AD203B41FA5}">
                      <a16:colId xmlns:a16="http://schemas.microsoft.com/office/drawing/2014/main" val="4231577646"/>
                    </a:ext>
                  </a:extLst>
                </a:gridCol>
                <a:gridCol w="364145">
                  <a:extLst>
                    <a:ext uri="{9D8B030D-6E8A-4147-A177-3AD203B41FA5}">
                      <a16:colId xmlns:a16="http://schemas.microsoft.com/office/drawing/2014/main" val="2675646421"/>
                    </a:ext>
                  </a:extLst>
                </a:gridCol>
                <a:gridCol w="397249">
                  <a:extLst>
                    <a:ext uri="{9D8B030D-6E8A-4147-A177-3AD203B41FA5}">
                      <a16:colId xmlns:a16="http://schemas.microsoft.com/office/drawing/2014/main" val="208010611"/>
                    </a:ext>
                  </a:extLst>
                </a:gridCol>
                <a:gridCol w="397249">
                  <a:extLst>
                    <a:ext uri="{9D8B030D-6E8A-4147-A177-3AD203B41FA5}">
                      <a16:colId xmlns:a16="http://schemas.microsoft.com/office/drawing/2014/main" val="1604921826"/>
                    </a:ext>
                  </a:extLst>
                </a:gridCol>
                <a:gridCol w="375179">
                  <a:extLst>
                    <a:ext uri="{9D8B030D-6E8A-4147-A177-3AD203B41FA5}">
                      <a16:colId xmlns:a16="http://schemas.microsoft.com/office/drawing/2014/main" val="377938390"/>
                    </a:ext>
                  </a:extLst>
                </a:gridCol>
                <a:gridCol w="320006">
                  <a:extLst>
                    <a:ext uri="{9D8B030D-6E8A-4147-A177-3AD203B41FA5}">
                      <a16:colId xmlns:a16="http://schemas.microsoft.com/office/drawing/2014/main" val="4056046897"/>
                    </a:ext>
                  </a:extLst>
                </a:gridCol>
                <a:gridCol w="1049676">
                  <a:extLst>
                    <a:ext uri="{9D8B030D-6E8A-4147-A177-3AD203B41FA5}">
                      <a16:colId xmlns:a16="http://schemas.microsoft.com/office/drawing/2014/main" val="1220543531"/>
                    </a:ext>
                  </a:extLst>
                </a:gridCol>
              </a:tblGrid>
              <a:tr h="483740">
                <a:tc>
                  <a:txBody>
                    <a:bodyPr/>
                    <a:lstStyle/>
                    <a:p>
                      <a:r>
                        <a:rPr lang="en-GB" sz="900" dirty="0">
                          <a:solidFill>
                            <a:schemeClr val="tx1">
                              <a:lumMod val="75000"/>
                              <a:lumOff val="25000"/>
                            </a:schemeClr>
                          </a:solidFill>
                        </a:rPr>
                        <a:t>Entry Level output checker support staff Open Safely</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1</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2</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3</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4</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5</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6</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7</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8</a:t>
                      </a:r>
                    </a:p>
                  </a:txBody>
                  <a:tcPr marL="68580" marR="68580" marT="34290" marB="34290">
                    <a:solidFill>
                      <a:schemeClr val="accent4">
                        <a:lumMod val="40000"/>
                        <a:lumOff val="60000"/>
                      </a:schemeClr>
                    </a:solidFill>
                  </a:tcPr>
                </a:tc>
                <a:tc>
                  <a:txBody>
                    <a:bodyPr/>
                    <a:lstStyle/>
                    <a:p>
                      <a:r>
                        <a:rPr lang="en-GB" sz="900" dirty="0">
                          <a:solidFill>
                            <a:schemeClr val="tx1">
                              <a:lumMod val="75000"/>
                              <a:lumOff val="25000"/>
                            </a:schemeClr>
                          </a:solidFill>
                        </a:rPr>
                        <a:t>Training available</a:t>
                      </a:r>
                    </a:p>
                  </a:txBody>
                  <a:tcPr marL="68580" marR="68580" marT="34290" marB="34290">
                    <a:solidFill>
                      <a:schemeClr val="accent4">
                        <a:lumMod val="40000"/>
                        <a:lumOff val="60000"/>
                      </a:schemeClr>
                    </a:solidFill>
                  </a:tcPr>
                </a:tc>
                <a:extLst>
                  <a:ext uri="{0D108BD9-81ED-4DB2-BD59-A6C34878D82A}">
                    <a16:rowId xmlns:a16="http://schemas.microsoft.com/office/drawing/2014/main" val="1611172458"/>
                  </a:ext>
                </a:extLst>
              </a:tr>
              <a:tr h="276424">
                <a:tc>
                  <a:txBody>
                    <a:bodyPr/>
                    <a:lstStyle/>
                    <a:p>
                      <a:r>
                        <a:rPr lang="en-GB" sz="900" dirty="0"/>
                        <a:t>Systems design</a:t>
                      </a:r>
                    </a:p>
                  </a:txBody>
                  <a:tcPr marL="68580" marR="68580" marT="34290" marB="34290"/>
                </a:tc>
                <a:tc gridSpan="3">
                  <a:txBody>
                    <a:bodyPr/>
                    <a:lstStyle/>
                    <a:p>
                      <a:endParaRPr lang="en-GB" sz="900" dirty="0"/>
                    </a:p>
                  </a:txBody>
                  <a:tcPr marL="68580" marR="68580" marT="34290" marB="34290">
                    <a:solidFill>
                      <a:schemeClr val="accent2"/>
                    </a:solidFill>
                  </a:tcPr>
                </a:tc>
                <a:tc hMerge="1">
                  <a:txBody>
                    <a:bodyPr/>
                    <a:lstStyle/>
                    <a:p>
                      <a:endParaRPr lang="en-GB" sz="1200" dirty="0"/>
                    </a:p>
                  </a:txBody>
                  <a:tcPr>
                    <a:solidFill>
                      <a:schemeClr val="accent2"/>
                    </a:solidFill>
                  </a:tcPr>
                </a:tc>
                <a:tc hMerge="1">
                  <a:txBody>
                    <a:bodyPr/>
                    <a:lstStyle/>
                    <a:p>
                      <a:endParaRPr lang="en-GB" sz="1200" dirty="0"/>
                    </a:p>
                  </a:txBody>
                  <a:tcPr>
                    <a:solidFill>
                      <a:schemeClr val="accent2"/>
                    </a:solidFill>
                  </a:tcPr>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r>
                        <a:rPr lang="en-GB" sz="900" u="sng" dirty="0">
                          <a:solidFill>
                            <a:schemeClr val="accent5">
                              <a:lumMod val="75000"/>
                            </a:schemeClr>
                          </a:solidFill>
                        </a:rPr>
                        <a:t>ILM Link</a:t>
                      </a:r>
                    </a:p>
                  </a:txBody>
                  <a:tcPr marL="68580" marR="68580" marT="34290" marB="34290"/>
                </a:tc>
                <a:extLst>
                  <a:ext uri="{0D108BD9-81ED-4DB2-BD59-A6C34878D82A}">
                    <a16:rowId xmlns:a16="http://schemas.microsoft.com/office/drawing/2014/main" val="3819803758"/>
                  </a:ext>
                </a:extLst>
              </a:tr>
              <a:tr h="276424">
                <a:tc>
                  <a:txBody>
                    <a:bodyPr/>
                    <a:lstStyle/>
                    <a:p>
                      <a:r>
                        <a:rPr lang="en-GB" sz="900" dirty="0"/>
                        <a:t>Effective communication</a:t>
                      </a:r>
                    </a:p>
                  </a:txBody>
                  <a:tcPr marL="68580" marR="68580" marT="34290" marB="34290"/>
                </a:tc>
                <a:tc gridSpan="5">
                  <a:txBody>
                    <a:bodyPr/>
                    <a:lstStyle/>
                    <a:p>
                      <a:endParaRPr lang="en-GB" sz="900" dirty="0"/>
                    </a:p>
                  </a:txBody>
                  <a:tcPr marL="68580" marR="68580" marT="34290" marB="34290">
                    <a:solidFill>
                      <a:schemeClr val="accent2"/>
                    </a:solidFill>
                  </a:tcPr>
                </a:tc>
                <a:tc hMerge="1">
                  <a:txBody>
                    <a:bodyPr/>
                    <a:lstStyle/>
                    <a:p>
                      <a:endParaRPr lang="en-GB" sz="1200" dirty="0"/>
                    </a:p>
                  </a:txBody>
                  <a:tcPr/>
                </a:tc>
                <a:tc hMerge="1">
                  <a:txBody>
                    <a:bodyPr/>
                    <a:lstStyle/>
                    <a:p>
                      <a:endParaRPr lang="en-GB" sz="1200" dirty="0"/>
                    </a:p>
                  </a:txBody>
                  <a:tcPr/>
                </a:tc>
                <a:tc hMerge="1">
                  <a:txBody>
                    <a:bodyPr/>
                    <a:lstStyle/>
                    <a:p>
                      <a:endParaRPr lang="en-GB" sz="1200" dirty="0"/>
                    </a:p>
                  </a:txBody>
                  <a:tcPr/>
                </a:tc>
                <a:tc hMerge="1">
                  <a:txBody>
                    <a:bodyPr/>
                    <a:lstStyle/>
                    <a:p>
                      <a:endParaRPr lang="en-GB" sz="1200" dirty="0"/>
                    </a:p>
                  </a:txBody>
                  <a:tcPr/>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r>
                        <a:rPr lang="en-GB" sz="900" u="sng" dirty="0">
                          <a:solidFill>
                            <a:schemeClr val="accent5">
                              <a:lumMod val="75000"/>
                            </a:schemeClr>
                          </a:solidFill>
                        </a:rPr>
                        <a:t>UKDS Link</a:t>
                      </a:r>
                    </a:p>
                  </a:txBody>
                  <a:tcPr marL="68580" marR="68580" marT="34290" marB="34290"/>
                </a:tc>
                <a:extLst>
                  <a:ext uri="{0D108BD9-81ED-4DB2-BD59-A6C34878D82A}">
                    <a16:rowId xmlns:a16="http://schemas.microsoft.com/office/drawing/2014/main" val="2268151000"/>
                  </a:ext>
                </a:extLst>
              </a:tr>
              <a:tr h="276424">
                <a:tc>
                  <a:txBody>
                    <a:bodyPr/>
                    <a:lstStyle/>
                    <a:p>
                      <a:r>
                        <a:rPr lang="en-GB" sz="900" dirty="0"/>
                        <a:t>Governance</a:t>
                      </a:r>
                    </a:p>
                  </a:txBody>
                  <a:tcPr marL="68580" marR="68580" marT="34290" marB="34290"/>
                </a:tc>
                <a:tc gridSpan="3">
                  <a:txBody>
                    <a:bodyPr/>
                    <a:lstStyle/>
                    <a:p>
                      <a:endParaRPr lang="en-GB" sz="900" dirty="0"/>
                    </a:p>
                  </a:txBody>
                  <a:tcPr marL="68580" marR="68580" marT="34290" marB="34290">
                    <a:solidFill>
                      <a:schemeClr val="accent2"/>
                    </a:solidFill>
                  </a:tcPr>
                </a:tc>
                <a:tc hMerge="1">
                  <a:txBody>
                    <a:bodyPr/>
                    <a:lstStyle/>
                    <a:p>
                      <a:endParaRPr lang="en-GB" sz="1200" dirty="0"/>
                    </a:p>
                  </a:txBody>
                  <a:tcPr/>
                </a:tc>
                <a:tc hMerge="1">
                  <a:txBody>
                    <a:bodyPr/>
                    <a:lstStyle/>
                    <a:p>
                      <a:endParaRPr lang="en-GB" sz="1200" dirty="0"/>
                    </a:p>
                  </a:txBody>
                  <a:tcPr/>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r>
                        <a:rPr lang="en-GB" sz="900" u="sng" dirty="0">
                          <a:solidFill>
                            <a:schemeClr val="accent5">
                              <a:lumMod val="75000"/>
                            </a:schemeClr>
                          </a:solidFill>
                        </a:rPr>
                        <a:t>UWE Link</a:t>
                      </a:r>
                    </a:p>
                  </a:txBody>
                  <a:tcPr marL="68580" marR="68580" marT="34290" marB="34290"/>
                </a:tc>
                <a:extLst>
                  <a:ext uri="{0D108BD9-81ED-4DB2-BD59-A6C34878D82A}">
                    <a16:rowId xmlns:a16="http://schemas.microsoft.com/office/drawing/2014/main" val="3941183255"/>
                  </a:ext>
                </a:extLst>
              </a:tr>
              <a:tr h="276424">
                <a:tc>
                  <a:txBody>
                    <a:bodyPr/>
                    <a:lstStyle/>
                    <a:p>
                      <a:r>
                        <a:rPr lang="en-GB" sz="900" dirty="0"/>
                        <a:t>Risk management</a:t>
                      </a:r>
                    </a:p>
                  </a:txBody>
                  <a:tcPr marL="68580" marR="68580" marT="34290" marB="34290"/>
                </a:tc>
                <a:tc>
                  <a:txBody>
                    <a:bodyPr/>
                    <a:lstStyle/>
                    <a:p>
                      <a:endParaRPr lang="en-GB" sz="900" dirty="0"/>
                    </a:p>
                  </a:txBody>
                  <a:tcPr marL="68580" marR="68580" marT="34290" marB="34290">
                    <a:solidFill>
                      <a:schemeClr val="accent2"/>
                    </a:solidFill>
                  </a:tcPr>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r>
                        <a:rPr lang="en-GB" sz="900" u="sng" dirty="0">
                          <a:solidFill>
                            <a:schemeClr val="accent5">
                              <a:lumMod val="75000"/>
                            </a:schemeClr>
                          </a:solidFill>
                        </a:rPr>
                        <a:t>UWE Link</a:t>
                      </a:r>
                    </a:p>
                  </a:txBody>
                  <a:tcPr marL="68580" marR="68580" marT="34290" marB="34290"/>
                </a:tc>
                <a:extLst>
                  <a:ext uri="{0D108BD9-81ED-4DB2-BD59-A6C34878D82A}">
                    <a16:rowId xmlns:a16="http://schemas.microsoft.com/office/drawing/2014/main" val="1787922031"/>
                  </a:ext>
                </a:extLst>
              </a:tr>
              <a:tr h="276424">
                <a:tc>
                  <a:txBody>
                    <a:bodyPr/>
                    <a:lstStyle/>
                    <a:p>
                      <a:r>
                        <a:rPr lang="en-GB" sz="900" dirty="0"/>
                        <a:t>Information management</a:t>
                      </a:r>
                    </a:p>
                  </a:txBody>
                  <a:tcPr marL="68580" marR="68580" marT="34290" marB="34290"/>
                </a:tc>
                <a:tc>
                  <a:txBody>
                    <a:bodyPr/>
                    <a:lstStyle/>
                    <a:p>
                      <a:endParaRPr lang="en-GB" sz="900" dirty="0"/>
                    </a:p>
                  </a:txBody>
                  <a:tcPr marL="68580" marR="68580" marT="34290" marB="34290">
                    <a:solidFill>
                      <a:schemeClr val="accent2"/>
                    </a:solidFill>
                  </a:tcPr>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endParaRPr lang="en-GB" sz="900"/>
                    </a:p>
                  </a:txBody>
                  <a:tcPr marL="68580" marR="68580" marT="34290" marB="34290"/>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endParaRPr lang="en-GB" sz="900" dirty="0"/>
                    </a:p>
                  </a:txBody>
                  <a:tcPr marL="68580" marR="68580" marT="34290" marB="34290"/>
                </a:tc>
                <a:tc>
                  <a:txBody>
                    <a:bodyPr/>
                    <a:lstStyle/>
                    <a:p>
                      <a:endParaRPr lang="en-GB" sz="900"/>
                    </a:p>
                  </a:txBody>
                  <a:tcPr marL="68580" marR="68580" marT="34290" marB="34290"/>
                </a:tc>
                <a:tc>
                  <a:txBody>
                    <a:bodyPr/>
                    <a:lstStyle/>
                    <a:p>
                      <a:r>
                        <a:rPr lang="en-GB" sz="900" u="sng" dirty="0">
                          <a:solidFill>
                            <a:schemeClr val="accent5">
                              <a:lumMod val="75000"/>
                            </a:schemeClr>
                          </a:solidFill>
                        </a:rPr>
                        <a:t>MRC Link</a:t>
                      </a:r>
                    </a:p>
                  </a:txBody>
                  <a:tcPr marL="68580" marR="68580" marT="34290" marB="34290"/>
                </a:tc>
                <a:extLst>
                  <a:ext uri="{0D108BD9-81ED-4DB2-BD59-A6C34878D82A}">
                    <a16:rowId xmlns:a16="http://schemas.microsoft.com/office/drawing/2014/main" val="848732183"/>
                  </a:ext>
                </a:extLst>
              </a:tr>
              <a:tr h="276424">
                <a:tc>
                  <a:txBody>
                    <a:bodyPr/>
                    <a:lstStyle/>
                    <a:p>
                      <a:r>
                        <a:rPr lang="en-GB" sz="800" dirty="0"/>
                        <a:t>Customer Service Management</a:t>
                      </a:r>
                    </a:p>
                  </a:txBody>
                  <a:tcPr marL="68580" marR="68580" marT="34290" marB="34290"/>
                </a:tc>
                <a:tc gridSpan="4">
                  <a:txBody>
                    <a:bodyPr/>
                    <a:lstStyle/>
                    <a:p>
                      <a:endParaRPr lang="en-GB" sz="900" dirty="0"/>
                    </a:p>
                  </a:txBody>
                  <a:tcPr marL="68580" marR="68580" marT="34290" marB="34290">
                    <a:solidFill>
                      <a:schemeClr val="accent2"/>
                    </a:solidFill>
                  </a:tcPr>
                </a:tc>
                <a:tc hMerge="1">
                  <a:txBody>
                    <a:bodyPr/>
                    <a:lstStyle/>
                    <a:p>
                      <a:endParaRPr lang="en-GB" sz="1200" dirty="0"/>
                    </a:p>
                  </a:txBody>
                  <a:tcPr>
                    <a:solidFill>
                      <a:schemeClr val="accent2"/>
                    </a:solidFill>
                  </a:tcPr>
                </a:tc>
                <a:tc hMerge="1">
                  <a:txBody>
                    <a:bodyPr/>
                    <a:lstStyle/>
                    <a:p>
                      <a:endParaRPr lang="en-GB" sz="1200" dirty="0"/>
                    </a:p>
                  </a:txBody>
                  <a:tcPr>
                    <a:solidFill>
                      <a:schemeClr val="accent2"/>
                    </a:solidFill>
                  </a:tcPr>
                </a:tc>
                <a:tc hMerge="1">
                  <a:txBody>
                    <a:bodyPr/>
                    <a:lstStyle/>
                    <a:p>
                      <a:endParaRPr lang="en-GB" sz="1200" dirty="0"/>
                    </a:p>
                  </a:txBody>
                  <a:tcPr>
                    <a:solidFill>
                      <a:schemeClr val="accent2"/>
                    </a:solidFill>
                  </a:tcPr>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r>
                        <a:rPr lang="en-GB" sz="900" u="sng" dirty="0">
                          <a:solidFill>
                            <a:schemeClr val="accent5">
                              <a:lumMod val="75000"/>
                            </a:schemeClr>
                          </a:solidFill>
                        </a:rPr>
                        <a:t>ILM Link</a:t>
                      </a:r>
                    </a:p>
                  </a:txBody>
                  <a:tcPr marL="68580" marR="68580" marT="34290" marB="34290"/>
                </a:tc>
                <a:extLst>
                  <a:ext uri="{0D108BD9-81ED-4DB2-BD59-A6C34878D82A}">
                    <a16:rowId xmlns:a16="http://schemas.microsoft.com/office/drawing/2014/main" val="1973019582"/>
                  </a:ext>
                </a:extLst>
              </a:tr>
              <a:tr h="276424">
                <a:tc>
                  <a:txBody>
                    <a:bodyPr/>
                    <a:lstStyle/>
                    <a:p>
                      <a:r>
                        <a:rPr lang="en-GB" sz="900" dirty="0"/>
                        <a:t>Audit</a:t>
                      </a:r>
                    </a:p>
                  </a:txBody>
                  <a:tcPr marL="68580" marR="68580" marT="34290" marB="34290"/>
                </a:tc>
                <a:tc gridSpan="3">
                  <a:txBody>
                    <a:bodyPr/>
                    <a:lstStyle/>
                    <a:p>
                      <a:endParaRPr lang="en-GB" sz="900" dirty="0"/>
                    </a:p>
                  </a:txBody>
                  <a:tcPr marL="68580" marR="68580" marT="34290" marB="34290">
                    <a:solidFill>
                      <a:schemeClr val="accent2"/>
                    </a:solidFill>
                  </a:tcPr>
                </a:tc>
                <a:tc hMerge="1">
                  <a:txBody>
                    <a:bodyPr/>
                    <a:lstStyle/>
                    <a:p>
                      <a:endParaRPr lang="en-GB" sz="1200" dirty="0"/>
                    </a:p>
                  </a:txBody>
                  <a:tcPr/>
                </a:tc>
                <a:tc hMerge="1">
                  <a:txBody>
                    <a:bodyPr/>
                    <a:lstStyle/>
                    <a:p>
                      <a:endParaRPr lang="en-GB" sz="1200" dirty="0"/>
                    </a:p>
                  </a:txBody>
                  <a:tcPr/>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r>
                        <a:rPr lang="en-GB" sz="900" u="sng" dirty="0">
                          <a:solidFill>
                            <a:schemeClr val="accent5">
                              <a:lumMod val="75000"/>
                            </a:schemeClr>
                          </a:solidFill>
                        </a:rPr>
                        <a:t>UWE Link</a:t>
                      </a:r>
                    </a:p>
                  </a:txBody>
                  <a:tcPr marL="68580" marR="68580" marT="34290" marB="34290"/>
                </a:tc>
                <a:extLst>
                  <a:ext uri="{0D108BD9-81ED-4DB2-BD59-A6C34878D82A}">
                    <a16:rowId xmlns:a16="http://schemas.microsoft.com/office/drawing/2014/main" val="1887525369"/>
                  </a:ext>
                </a:extLst>
              </a:tr>
              <a:tr h="276424">
                <a:tc>
                  <a:txBody>
                    <a:bodyPr/>
                    <a:lstStyle/>
                    <a:p>
                      <a:r>
                        <a:rPr lang="en-GB" sz="900" dirty="0"/>
                        <a:t>Quality management</a:t>
                      </a:r>
                    </a:p>
                  </a:txBody>
                  <a:tcPr marL="68580" marR="68580" marT="34290" marB="34290"/>
                </a:tc>
                <a:tc gridSpan="2">
                  <a:txBody>
                    <a:bodyPr/>
                    <a:lstStyle/>
                    <a:p>
                      <a:endParaRPr lang="en-GB" sz="900" dirty="0"/>
                    </a:p>
                  </a:txBody>
                  <a:tcPr marL="68580" marR="68580" marT="34290" marB="34290">
                    <a:solidFill>
                      <a:schemeClr val="accent2"/>
                    </a:solidFill>
                  </a:tcPr>
                </a:tc>
                <a:tc hMerge="1">
                  <a:txBody>
                    <a:bodyPr/>
                    <a:lstStyle/>
                    <a:p>
                      <a:endParaRPr lang="en-GB" sz="1200" dirty="0"/>
                    </a:p>
                  </a:txBody>
                  <a:tcPr>
                    <a:solidFill>
                      <a:schemeClr val="accent2"/>
                    </a:solidFill>
                  </a:tcPr>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r>
                        <a:rPr lang="en-GB" sz="900" u="sng" dirty="0">
                          <a:solidFill>
                            <a:schemeClr val="accent5">
                              <a:lumMod val="75000"/>
                            </a:schemeClr>
                          </a:solidFill>
                        </a:rPr>
                        <a:t>UKDS Link</a:t>
                      </a:r>
                    </a:p>
                  </a:txBody>
                  <a:tcPr marL="68580" marR="68580" marT="34290" marB="34290"/>
                </a:tc>
                <a:extLst>
                  <a:ext uri="{0D108BD9-81ED-4DB2-BD59-A6C34878D82A}">
                    <a16:rowId xmlns:a16="http://schemas.microsoft.com/office/drawing/2014/main" val="3144075802"/>
                  </a:ext>
                </a:extLst>
              </a:tr>
              <a:tr h="276424">
                <a:tc>
                  <a:txBody>
                    <a:bodyPr/>
                    <a:lstStyle/>
                    <a:p>
                      <a:r>
                        <a:rPr lang="en-GB" sz="900" dirty="0"/>
                        <a:t>Coding in Python </a:t>
                      </a:r>
                    </a:p>
                  </a:txBody>
                  <a:tcPr marL="68580" marR="68580" marT="34290" marB="34290"/>
                </a:tc>
                <a:tc>
                  <a:txBody>
                    <a:bodyPr/>
                    <a:lstStyle/>
                    <a:p>
                      <a:endParaRPr lang="en-GB" sz="900" dirty="0"/>
                    </a:p>
                  </a:txBody>
                  <a:tcPr marL="68580" marR="68580" marT="34290" marB="34290">
                    <a:solidFill>
                      <a:schemeClr val="accent2"/>
                    </a:solidFill>
                  </a:tcPr>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endParaRPr lang="en-GB" sz="900" dirty="0"/>
                    </a:p>
                  </a:txBody>
                  <a:tcPr marL="68580" marR="68580" marT="34290" marB="3429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u="sng" dirty="0">
                          <a:solidFill>
                            <a:schemeClr val="accent5">
                              <a:lumMod val="75000"/>
                            </a:schemeClr>
                          </a:solidFill>
                        </a:rPr>
                        <a:t>UKDS Link</a:t>
                      </a:r>
                    </a:p>
                  </a:txBody>
                  <a:tcPr marL="68580" marR="68580" marT="34290" marB="34290"/>
                </a:tc>
                <a:extLst>
                  <a:ext uri="{0D108BD9-81ED-4DB2-BD59-A6C34878D82A}">
                    <a16:rowId xmlns:a16="http://schemas.microsoft.com/office/drawing/2014/main" val="2108207075"/>
                  </a:ext>
                </a:extLst>
              </a:tr>
            </a:tbl>
          </a:graphicData>
        </a:graphic>
      </p:graphicFrame>
      <p:graphicFrame>
        <p:nvGraphicFramePr>
          <p:cNvPr id="4" name="Chart 3">
            <a:extLst>
              <a:ext uri="{FF2B5EF4-FFF2-40B4-BE49-F238E27FC236}">
                <a16:creationId xmlns:a16="http://schemas.microsoft.com/office/drawing/2014/main" id="{0F11BDAC-61EC-AE35-CF65-519515A4DFE8}"/>
              </a:ext>
            </a:extLst>
          </p:cNvPr>
          <p:cNvGraphicFramePr>
            <a:graphicFrameLocks/>
          </p:cNvGraphicFramePr>
          <p:nvPr/>
        </p:nvGraphicFramePr>
        <p:xfrm>
          <a:off x="-348749" y="188640"/>
          <a:ext cx="6648941" cy="32931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807408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55C00-D86F-2B09-B663-F8C63D3DFF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E7B8D8-2368-D5D1-1DAF-A98AE53C42E8}"/>
              </a:ext>
            </a:extLst>
          </p:cNvPr>
          <p:cNvSpPr>
            <a:spLocks noGrp="1"/>
          </p:cNvSpPr>
          <p:nvPr>
            <p:ph type="title"/>
          </p:nvPr>
        </p:nvSpPr>
        <p:spPr/>
        <p:txBody>
          <a:bodyPr/>
          <a:lstStyle/>
          <a:p>
            <a:r>
              <a:rPr lang="en-GB" dirty="0"/>
              <a:t>ODYSSEY Project </a:t>
            </a:r>
          </a:p>
        </p:txBody>
      </p:sp>
      <p:sp>
        <p:nvSpPr>
          <p:cNvPr id="3" name="Text Placeholder 2">
            <a:extLst>
              <a:ext uri="{FF2B5EF4-FFF2-40B4-BE49-F238E27FC236}">
                <a16:creationId xmlns:a16="http://schemas.microsoft.com/office/drawing/2014/main" id="{6D687F7C-1476-C907-CE90-9BF0F68FD4AD}"/>
              </a:ext>
            </a:extLst>
          </p:cNvPr>
          <p:cNvSpPr>
            <a:spLocks noGrp="1"/>
          </p:cNvSpPr>
          <p:nvPr>
            <p:ph type="body" sz="quarter" idx="11"/>
          </p:nvPr>
        </p:nvSpPr>
        <p:spPr/>
        <p:txBody>
          <a:bodyPr lIns="0" tIns="0" rIns="0" bIns="0" anchor="t"/>
          <a:lstStyle/>
          <a:p>
            <a:pPr marL="9525" indent="0">
              <a:buNone/>
            </a:pPr>
            <a:r>
              <a:rPr lang="en-GB" dirty="0"/>
              <a:t>A collaborative project with data services aimed at developing: </a:t>
            </a:r>
          </a:p>
          <a:p>
            <a:pPr marL="342900" lvl="0" indent="-342900" algn="just" fontAlgn="base">
              <a:buFont typeface="+mj-lt"/>
              <a:buAutoNum type="arabicPeriod"/>
            </a:pPr>
            <a:r>
              <a:rPr lang="en-GB" sz="1800" dirty="0">
                <a:effectLst/>
                <a:latin typeface="Calibri"/>
                <a:ea typeface="Times New Roman" panose="02020603050405020304" pitchFamily="18" charset="0"/>
                <a:cs typeface="Tahoma"/>
              </a:rPr>
              <a:t>A skills framework which maps the jobs roles at different levels to the training and expertise they require</a:t>
            </a:r>
            <a:endParaRPr lang="en-GB" sz="1800">
              <a:effectLst/>
              <a:latin typeface="Calibri"/>
              <a:ea typeface="Aptos" panose="020B0004020202020204" pitchFamily="34" charset="0"/>
              <a:cs typeface="Tahoma"/>
            </a:endParaRPr>
          </a:p>
          <a:p>
            <a:pPr marL="342900" lvl="0" indent="-342900" algn="just" fontAlgn="base">
              <a:buFont typeface="+mj-lt"/>
              <a:buAutoNum type="arabicPeriod"/>
            </a:pPr>
            <a:r>
              <a:rPr lang="en-GB" sz="1800" dirty="0">
                <a:effectLst/>
                <a:latin typeface="Calibri"/>
                <a:ea typeface="Times New Roman" panose="02020603050405020304" pitchFamily="18" charset="0"/>
                <a:cs typeface="Tahoma"/>
              </a:rPr>
              <a:t>A curriculum for data service managers to see what their current staff skill set is, and where they may need to invest in training and development to ensure sufficient capacity to cover activities, as well as giving career progression opportunities to staff</a:t>
            </a:r>
            <a:endParaRPr lang="en-GB" sz="1800">
              <a:effectLst/>
              <a:latin typeface="Calibri"/>
              <a:ea typeface="Aptos" panose="020B0004020202020204" pitchFamily="34" charset="0"/>
              <a:cs typeface="Tahoma"/>
            </a:endParaRPr>
          </a:p>
          <a:p>
            <a:pPr marL="342900" lvl="0" indent="-342900" algn="just" fontAlgn="base">
              <a:buFont typeface="+mj-lt"/>
              <a:buAutoNum type="arabicPeriod"/>
            </a:pPr>
            <a:r>
              <a:rPr lang="en-GB" sz="1800" b="1" dirty="0">
                <a:effectLst/>
                <a:latin typeface="Calibri"/>
                <a:ea typeface="Times New Roman" panose="02020603050405020304" pitchFamily="18" charset="0"/>
                <a:cs typeface="Tahoma"/>
              </a:rPr>
              <a:t>Guidance for HR processes can use these frameworks for job recruitment and advertising, induction, and career planning</a:t>
            </a:r>
            <a:endParaRPr lang="en-GB" sz="1800" b="1" dirty="0">
              <a:effectLst/>
              <a:latin typeface="Calibri"/>
              <a:ea typeface="Aptos" panose="020B0004020202020204" pitchFamily="34" charset="0"/>
              <a:cs typeface="Tahoma"/>
            </a:endParaRPr>
          </a:p>
          <a:p>
            <a:pPr marL="342900" lvl="0" indent="-342900" algn="just" fontAlgn="base">
              <a:buFont typeface="+mj-lt"/>
              <a:buAutoNum type="arabicPeriod"/>
            </a:pPr>
            <a:r>
              <a:rPr lang="en-GB" sz="1800" dirty="0">
                <a:effectLst/>
                <a:latin typeface="Calibri" panose="020F0502020204030204" pitchFamily="34" charset="0"/>
                <a:ea typeface="Times New Roman" panose="02020603050405020304" pitchFamily="18" charset="0"/>
              </a:rPr>
              <a:t>A network of engaged professionals in data services to provide a forum for discussion s and sense-check within the project, and a basis for continuing development of ideas post-project</a:t>
            </a:r>
            <a:endParaRPr lang="en-GB" sz="1800" dirty="0">
              <a:effectLst/>
              <a:latin typeface="Calibri" panose="020F0502020204030204" pitchFamily="34" charset="0"/>
              <a:ea typeface="Aptos" panose="020B0004020202020204" pitchFamily="34" charset="0"/>
            </a:endParaRPr>
          </a:p>
          <a:p>
            <a:pPr marL="342900" lvl="0" indent="-342900" algn="just" fontAlgn="base">
              <a:buFont typeface="+mj-lt"/>
              <a:buAutoNum type="arabicPeriod"/>
            </a:pPr>
            <a:r>
              <a:rPr lang="en-GB" sz="1800" dirty="0">
                <a:effectLst/>
                <a:latin typeface="Calibri" panose="020F0502020204030204" pitchFamily="34" charset="0"/>
                <a:ea typeface="Times New Roman" panose="02020603050405020304" pitchFamily="18" charset="0"/>
              </a:rPr>
              <a:t>A website to host templates and materials</a:t>
            </a:r>
            <a:endParaRPr lang="en-GB" sz="1800" dirty="0">
              <a:effectLst/>
              <a:latin typeface="Calibri" panose="020F0502020204030204" pitchFamily="34" charset="0"/>
              <a:ea typeface="Aptos" panose="020B0004020202020204" pitchFamily="34" charset="0"/>
            </a:endParaRPr>
          </a:p>
          <a:p>
            <a:pPr marL="9525" indent="0">
              <a:buNone/>
            </a:pPr>
            <a:endParaRPr lang="en-GB" dirty="0"/>
          </a:p>
        </p:txBody>
      </p:sp>
    </p:spTree>
    <p:extLst>
      <p:ext uri="{BB962C8B-B14F-4D97-AF65-F5344CB8AC3E}">
        <p14:creationId xmlns:p14="http://schemas.microsoft.com/office/powerpoint/2010/main" val="3155803353"/>
      </p:ext>
    </p:extLst>
  </p:cSld>
  <p:clrMapOvr>
    <a:masterClrMapping/>
  </p:clrMapOvr>
  <p:transition spd="slow">
    <p:fade/>
  </p:transition>
</p:sld>
</file>

<file path=ppt/theme/theme1.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6E99604-B34A-AB45-82E2-A2F6C5EC15CC}" vid="{C3811B3D-AE0C-294C-BC2C-607328485A31}"/>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6E99604-B34A-AB45-82E2-A2F6C5EC15CC}" vid="{C3811B3D-AE0C-294C-BC2C-607328485A31}"/>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FC2CFD13369A745ADB3CD9019932028" ma:contentTypeVersion="11" ma:contentTypeDescription="Create a new document." ma:contentTypeScope="" ma:versionID="977e283ad768cd918a1e4ac663b415e7">
  <xsd:schema xmlns:xsd="http://www.w3.org/2001/XMLSchema" xmlns:xs="http://www.w3.org/2001/XMLSchema" xmlns:p="http://schemas.microsoft.com/office/2006/metadata/properties" xmlns:ns2="7670baca-dd3e-43b9-a258-00617b7a6abc" xmlns:ns3="5ddfc4eb-ed81-4c4c-9afb-7ed71127ac39" targetNamespace="http://schemas.microsoft.com/office/2006/metadata/properties" ma:root="true" ma:fieldsID="33196593fb6f3d5e4eed2bfc7383f7ff" ns2:_="" ns3:_="">
    <xsd:import namespace="7670baca-dd3e-43b9-a258-00617b7a6abc"/>
    <xsd:import namespace="5ddfc4eb-ed81-4c4c-9afb-7ed71127ac3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670baca-dd3e-43b9-a258-00617b7a6ab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2edd95a-f8c2-4715-9b78-af595b67b1e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ddfc4eb-ed81-4c4c-9afb-7ed71127ac3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5de8c07-14dc-4b00-83c6-78d3090aeec3}" ma:internalName="TaxCatchAll" ma:showField="CatchAllData" ma:web="5ddfc4eb-ed81-4c4c-9afb-7ed71127ac3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ddfc4eb-ed81-4c4c-9afb-7ed71127ac39" xsi:nil="true"/>
    <lcf76f155ced4ddcb4097134ff3c332f xmlns="7670baca-dd3e-43b9-a258-00617b7a6ab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561B277-C3E5-4808-A77B-2564018266DF}">
  <ds:schemaRefs>
    <ds:schemaRef ds:uri="http://schemas.microsoft.com/sharepoint/v3/contenttype/forms"/>
  </ds:schemaRefs>
</ds:datastoreItem>
</file>

<file path=customXml/itemProps2.xml><?xml version="1.0" encoding="utf-8"?>
<ds:datastoreItem xmlns:ds="http://schemas.openxmlformats.org/officeDocument/2006/customXml" ds:itemID="{9783FB57-E878-4234-BF7E-CFD62E6DB1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670baca-dd3e-43b9-a258-00617b7a6abc"/>
    <ds:schemaRef ds:uri="5ddfc4eb-ed81-4c4c-9afb-7ed71127ac3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D548096-F6C3-4FF4-A986-3AB2489047B3}">
  <ds:schemaRefs>
    <ds:schemaRef ds:uri="http://schemas.microsoft.com/office/2006/metadata/properties"/>
    <ds:schemaRef ds:uri="http://schemas.microsoft.com/office/infopath/2007/PartnerControls"/>
    <ds:schemaRef ds:uri="5ddfc4eb-ed81-4c4c-9afb-7ed71127ac39"/>
    <ds:schemaRef ds:uri="7670baca-dd3e-43b9-a258-00617b7a6abc"/>
  </ds:schemaRefs>
</ds:datastoreItem>
</file>

<file path=docProps/app.xml><?xml version="1.0" encoding="utf-8"?>
<Properties xmlns="http://schemas.openxmlformats.org/officeDocument/2006/extended-properties" xmlns:vt="http://schemas.openxmlformats.org/officeDocument/2006/docPropsVTypes">
  <Template>Partner Risks and Opportunities</Template>
  <TotalTime>129</TotalTime>
  <Words>1801</Words>
  <Application>Microsoft Office PowerPoint</Application>
  <PresentationFormat>On-screen Show (4:3)</PresentationFormat>
  <Paragraphs>68</Paragraphs>
  <Slides>20</Slides>
  <Notes>1</Notes>
  <HiddenSlides>0</HiddenSlides>
  <MMClips>0</MMClips>
  <ScaleCrop>false</ScaleCrop>
  <HeadingPairs>
    <vt:vector size="4" baseType="variant">
      <vt:variant>
        <vt:lpstr>Theme</vt:lpstr>
      </vt:variant>
      <vt:variant>
        <vt:i4>3</vt:i4>
      </vt:variant>
      <vt:variant>
        <vt:lpstr>Slide Titles</vt:lpstr>
      </vt:variant>
      <vt:variant>
        <vt:i4>20</vt:i4>
      </vt:variant>
    </vt:vector>
  </HeadingPairs>
  <TitlesOfParts>
    <vt:vector size="23" baseType="lpstr">
      <vt:lpstr>2_Custom Design</vt:lpstr>
      <vt:lpstr>Custom Design</vt:lpstr>
      <vt:lpstr>1_Custom Design</vt:lpstr>
      <vt:lpstr>ODYSSEY: Optimizing Data Professional Success through Skill Identification, Career Trajectories, and Enhanced Training</vt:lpstr>
      <vt:lpstr>PowerPoint Presentation</vt:lpstr>
      <vt:lpstr>ODYSSEY Project </vt:lpstr>
      <vt:lpstr>PowerPoint Presentation</vt:lpstr>
      <vt:lpstr>PowerPoint Presentation</vt:lpstr>
      <vt:lpstr>Will this result in better data services? </vt:lpstr>
      <vt:lpstr>PROGRESS: Pathways for Roles mapping Opportunities in Data: Growth, Recognition, and Enhanced Skill Sets</vt:lpstr>
      <vt:lpstr>PowerPoint Presentation</vt:lpstr>
      <vt:lpstr>ODYSSEY Project </vt:lpstr>
      <vt:lpstr>Impact on EDI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Hilary Lowe</cp:lastModifiedBy>
  <cp:revision>58</cp:revision>
  <dcterms:created xsi:type="dcterms:W3CDTF">2013-01-27T09:14:16Z</dcterms:created>
  <dcterms:modified xsi:type="dcterms:W3CDTF">2025-06-17T07:57:20Z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0x0101005FC2CFD13369A745ADB3CD9019932028</vt:lpwstr>
  </property>
  <property fmtid="{D5CDD505-2E9C-101B-9397-08002B2CF9AE}" pid="3" name="Order">
    <vt:r8>1177500</vt:r8>
  </property>
  <property fmtid="{D5CDD505-2E9C-101B-9397-08002B2CF9AE}" pid="4" name="_ExtendedDescription">
    <vt:lpwstr/>
  </property>
  <property fmtid="{D5CDD505-2E9C-101B-9397-08002B2CF9AE}" pid="5" name="TriggerFlowInfo">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MediaServiceImageTags">
    <vt:lpwstr/>
  </property>
</Properties>
</file>