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831" r:id="rId5"/>
    <p:sldId id="892" r:id="rId6"/>
    <p:sldId id="895" r:id="rId7"/>
    <p:sldId id="842" r:id="rId8"/>
    <p:sldId id="844" r:id="rId9"/>
    <p:sldId id="845" r:id="rId10"/>
    <p:sldId id="868" r:id="rId11"/>
    <p:sldId id="890" r:id="rId12"/>
    <p:sldId id="867" r:id="rId13"/>
    <p:sldId id="897" r:id="rId14"/>
    <p:sldId id="893" r:id="rId15"/>
    <p:sldId id="835" r:id="rId16"/>
    <p:sldId id="830" r:id="rId17"/>
    <p:sldId id="833" r:id="rId18"/>
    <p:sldId id="839" r:id="rId19"/>
    <p:sldId id="891" r:id="rId20"/>
    <p:sldId id="838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334B2-D121-DC42-8383-E82FB073B443}" v="96" dt="2022-11-29T14:05:20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Chalstrey" userId="6ecb9613-8bfc-4bd8-8613-be2bf58b991b" providerId="ADAL" clId="{89B334B2-D121-DC42-8383-E82FB073B443}"/>
    <pc:docChg chg="custSel addSld delSld modSld">
      <pc:chgData name="Ed Chalstrey" userId="6ecb9613-8bfc-4bd8-8613-be2bf58b991b" providerId="ADAL" clId="{89B334B2-D121-DC42-8383-E82FB073B443}" dt="2022-11-29T14:41:59.804" v="202" actId="2711"/>
      <pc:docMkLst>
        <pc:docMk/>
      </pc:docMkLst>
      <pc:sldChg chg="del">
        <pc:chgData name="Ed Chalstrey" userId="6ecb9613-8bfc-4bd8-8613-be2bf58b991b" providerId="ADAL" clId="{89B334B2-D121-DC42-8383-E82FB073B443}" dt="2022-11-29T14:05:23.983" v="96" actId="2696"/>
        <pc:sldMkLst>
          <pc:docMk/>
          <pc:sldMk cId="109857222" sldId="256"/>
        </pc:sldMkLst>
      </pc:sldChg>
      <pc:sldChg chg="add">
        <pc:chgData name="Ed Chalstrey" userId="6ecb9613-8bfc-4bd8-8613-be2bf58b991b" providerId="ADAL" clId="{89B334B2-D121-DC42-8383-E82FB073B443}" dt="2022-11-29T14:04:42" v="90"/>
        <pc:sldMkLst>
          <pc:docMk/>
          <pc:sldMk cId="468287106" sldId="830"/>
        </pc:sldMkLst>
      </pc:sldChg>
      <pc:sldChg chg="modSp add mod">
        <pc:chgData name="Ed Chalstrey" userId="6ecb9613-8bfc-4bd8-8613-be2bf58b991b" providerId="ADAL" clId="{89B334B2-D121-DC42-8383-E82FB073B443}" dt="2022-11-29T14:40:01.134" v="201" actId="1076"/>
        <pc:sldMkLst>
          <pc:docMk/>
          <pc:sldMk cId="1987616594" sldId="831"/>
        </pc:sldMkLst>
        <pc:spChg chg="mod">
          <ac:chgData name="Ed Chalstrey" userId="6ecb9613-8bfc-4bd8-8613-be2bf58b991b" providerId="ADAL" clId="{89B334B2-D121-DC42-8383-E82FB073B443}" dt="2022-11-29T14:40:01.134" v="201" actId="1076"/>
          <ac:spMkLst>
            <pc:docMk/>
            <pc:sldMk cId="1987616594" sldId="831"/>
            <ac:spMk id="2" creationId="{B4351E04-0D8C-8247-8B3C-325D6D19728B}"/>
          </ac:spMkLst>
        </pc:spChg>
        <pc:spChg chg="mod">
          <ac:chgData name="Ed Chalstrey" userId="6ecb9613-8bfc-4bd8-8613-be2bf58b991b" providerId="ADAL" clId="{89B334B2-D121-DC42-8383-E82FB073B443}" dt="2022-11-29T14:39:50.266" v="198" actId="1076"/>
          <ac:spMkLst>
            <pc:docMk/>
            <pc:sldMk cId="1987616594" sldId="831"/>
            <ac:spMk id="3" creationId="{EEA784D9-C0DF-48A5-A320-6F42AA76D2C8}"/>
          </ac:spMkLst>
        </pc:spChg>
        <pc:spChg chg="mod">
          <ac:chgData name="Ed Chalstrey" userId="6ecb9613-8bfc-4bd8-8613-be2bf58b991b" providerId="ADAL" clId="{89B334B2-D121-DC42-8383-E82FB073B443}" dt="2022-11-29T14:39:56.516" v="200" actId="1076"/>
          <ac:spMkLst>
            <pc:docMk/>
            <pc:sldMk cId="1987616594" sldId="831"/>
            <ac:spMk id="5" creationId="{A40DFAF6-4E83-4424-8C2E-D2D55863F3CC}"/>
          </ac:spMkLst>
        </pc:spChg>
      </pc:sldChg>
      <pc:sldChg chg="modSp add mod">
        <pc:chgData name="Ed Chalstrey" userId="6ecb9613-8bfc-4bd8-8613-be2bf58b991b" providerId="ADAL" clId="{89B334B2-D121-DC42-8383-E82FB073B443}" dt="2022-11-29T14:37:26.433" v="107" actId="207"/>
        <pc:sldMkLst>
          <pc:docMk/>
          <pc:sldMk cId="598868711" sldId="833"/>
        </pc:sldMkLst>
        <pc:spChg chg="mod">
          <ac:chgData name="Ed Chalstrey" userId="6ecb9613-8bfc-4bd8-8613-be2bf58b991b" providerId="ADAL" clId="{89B334B2-D121-DC42-8383-E82FB073B443}" dt="2022-11-29T14:37:26.433" v="107" actId="207"/>
          <ac:spMkLst>
            <pc:docMk/>
            <pc:sldMk cId="598868711" sldId="833"/>
            <ac:spMk id="3" creationId="{F9034AFE-1435-444F-8E48-5CF962895A36}"/>
          </ac:spMkLst>
        </pc:spChg>
      </pc:sldChg>
      <pc:sldChg chg="add">
        <pc:chgData name="Ed Chalstrey" userId="6ecb9613-8bfc-4bd8-8613-be2bf58b991b" providerId="ADAL" clId="{89B334B2-D121-DC42-8383-E82FB073B443}" dt="2022-11-29T14:04:30.597" v="89"/>
        <pc:sldMkLst>
          <pc:docMk/>
          <pc:sldMk cId="2021824392" sldId="835"/>
        </pc:sldMkLst>
      </pc:sldChg>
      <pc:sldChg chg="add">
        <pc:chgData name="Ed Chalstrey" userId="6ecb9613-8bfc-4bd8-8613-be2bf58b991b" providerId="ADAL" clId="{89B334B2-D121-DC42-8383-E82FB073B443}" dt="2022-11-29T14:05:20.899" v="95"/>
        <pc:sldMkLst>
          <pc:docMk/>
          <pc:sldMk cId="210184218" sldId="838"/>
        </pc:sldMkLst>
      </pc:sldChg>
      <pc:sldChg chg="modSp add mod">
        <pc:chgData name="Ed Chalstrey" userId="6ecb9613-8bfc-4bd8-8613-be2bf58b991b" providerId="ADAL" clId="{89B334B2-D121-DC42-8383-E82FB073B443}" dt="2022-11-29T14:37:16.549" v="105" actId="255"/>
        <pc:sldMkLst>
          <pc:docMk/>
          <pc:sldMk cId="2210962299" sldId="839"/>
        </pc:sldMkLst>
        <pc:spChg chg="mod">
          <ac:chgData name="Ed Chalstrey" userId="6ecb9613-8bfc-4bd8-8613-be2bf58b991b" providerId="ADAL" clId="{89B334B2-D121-DC42-8383-E82FB073B443}" dt="2022-11-29T14:37:16.549" v="105" actId="255"/>
          <ac:spMkLst>
            <pc:docMk/>
            <pc:sldMk cId="2210962299" sldId="839"/>
            <ac:spMk id="2" creationId="{486D1176-71AB-4D83-A1FF-E0EFE1CD8C90}"/>
          </ac:spMkLst>
        </pc:spChg>
        <pc:spChg chg="mod">
          <ac:chgData name="Ed Chalstrey" userId="6ecb9613-8bfc-4bd8-8613-be2bf58b991b" providerId="ADAL" clId="{89B334B2-D121-DC42-8383-E82FB073B443}" dt="2022-11-29T14:36:56.518" v="103" actId="207"/>
          <ac:spMkLst>
            <pc:docMk/>
            <pc:sldMk cId="2210962299" sldId="839"/>
            <ac:spMk id="3" creationId="{F9034AFE-1435-444F-8E48-5CF962895A36}"/>
          </ac:spMkLst>
        </pc:spChg>
      </pc:sldChg>
      <pc:sldChg chg="add">
        <pc:chgData name="Ed Chalstrey" userId="6ecb9613-8bfc-4bd8-8613-be2bf58b991b" providerId="ADAL" clId="{89B334B2-D121-DC42-8383-E82FB073B443}" dt="2022-11-29T13:59:13.662" v="78"/>
        <pc:sldMkLst>
          <pc:docMk/>
          <pc:sldMk cId="3430237744" sldId="842"/>
        </pc:sldMkLst>
      </pc:sldChg>
      <pc:sldChg chg="modSp add mod">
        <pc:chgData name="Ed Chalstrey" userId="6ecb9613-8bfc-4bd8-8613-be2bf58b991b" providerId="ADAL" clId="{89B334B2-D121-DC42-8383-E82FB073B443}" dt="2022-11-29T14:03:12.617" v="80" actId="27636"/>
        <pc:sldMkLst>
          <pc:docMk/>
          <pc:sldMk cId="2793891361" sldId="844"/>
        </pc:sldMkLst>
        <pc:spChg chg="mod">
          <ac:chgData name="Ed Chalstrey" userId="6ecb9613-8bfc-4bd8-8613-be2bf58b991b" providerId="ADAL" clId="{89B334B2-D121-DC42-8383-E82FB073B443}" dt="2022-11-29T14:03:12.617" v="80" actId="27636"/>
          <ac:spMkLst>
            <pc:docMk/>
            <pc:sldMk cId="2793891361" sldId="844"/>
            <ac:spMk id="9" creationId="{9B809318-B7CC-42E9-9422-42DE2EE77400}"/>
          </ac:spMkLst>
        </pc:spChg>
      </pc:sldChg>
      <pc:sldChg chg="add">
        <pc:chgData name="Ed Chalstrey" userId="6ecb9613-8bfc-4bd8-8613-be2bf58b991b" providerId="ADAL" clId="{89B334B2-D121-DC42-8383-E82FB073B443}" dt="2022-11-29T14:03:18.357" v="81"/>
        <pc:sldMkLst>
          <pc:docMk/>
          <pc:sldMk cId="3769159440" sldId="845"/>
        </pc:sldMkLst>
      </pc:sldChg>
      <pc:sldChg chg="add">
        <pc:chgData name="Ed Chalstrey" userId="6ecb9613-8bfc-4bd8-8613-be2bf58b991b" providerId="ADAL" clId="{89B334B2-D121-DC42-8383-E82FB073B443}" dt="2022-11-29T14:03:36.979" v="85"/>
        <pc:sldMkLst>
          <pc:docMk/>
          <pc:sldMk cId="3793832659" sldId="867"/>
        </pc:sldMkLst>
      </pc:sldChg>
      <pc:sldChg chg="add">
        <pc:chgData name="Ed Chalstrey" userId="6ecb9613-8bfc-4bd8-8613-be2bf58b991b" providerId="ADAL" clId="{89B334B2-D121-DC42-8383-E82FB073B443}" dt="2022-11-29T14:03:27.381" v="82"/>
        <pc:sldMkLst>
          <pc:docMk/>
          <pc:sldMk cId="4255780123" sldId="868"/>
        </pc:sldMkLst>
      </pc:sldChg>
      <pc:sldChg chg="modSp add mod">
        <pc:chgData name="Ed Chalstrey" userId="6ecb9613-8bfc-4bd8-8613-be2bf58b991b" providerId="ADAL" clId="{89B334B2-D121-DC42-8383-E82FB073B443}" dt="2022-11-29T14:03:33.249" v="84" actId="27636"/>
        <pc:sldMkLst>
          <pc:docMk/>
          <pc:sldMk cId="2444678648" sldId="890"/>
        </pc:sldMkLst>
        <pc:spChg chg="mod">
          <ac:chgData name="Ed Chalstrey" userId="6ecb9613-8bfc-4bd8-8613-be2bf58b991b" providerId="ADAL" clId="{89B334B2-D121-DC42-8383-E82FB073B443}" dt="2022-11-29T14:03:33.249" v="84" actId="27636"/>
          <ac:spMkLst>
            <pc:docMk/>
            <pc:sldMk cId="2444678648" sldId="890"/>
            <ac:spMk id="2" creationId="{D13E3E17-BDD2-F746-AA5A-FD3EBF30AE87}"/>
          </ac:spMkLst>
        </pc:spChg>
      </pc:sldChg>
      <pc:sldChg chg="modSp add mod">
        <pc:chgData name="Ed Chalstrey" userId="6ecb9613-8bfc-4bd8-8613-be2bf58b991b" providerId="ADAL" clId="{89B334B2-D121-DC42-8383-E82FB073B443}" dt="2022-11-29T14:41:59.804" v="202" actId="2711"/>
        <pc:sldMkLst>
          <pc:docMk/>
          <pc:sldMk cId="948561513" sldId="891"/>
        </pc:sldMkLst>
        <pc:spChg chg="mod">
          <ac:chgData name="Ed Chalstrey" userId="6ecb9613-8bfc-4bd8-8613-be2bf58b991b" providerId="ADAL" clId="{89B334B2-D121-DC42-8383-E82FB073B443}" dt="2022-11-29T14:41:59.804" v="202" actId="2711"/>
          <ac:spMkLst>
            <pc:docMk/>
            <pc:sldMk cId="948561513" sldId="891"/>
            <ac:spMk id="3" creationId="{F9034AFE-1435-444F-8E48-5CF962895A36}"/>
          </ac:spMkLst>
        </pc:spChg>
      </pc:sldChg>
      <pc:sldChg chg="add">
        <pc:chgData name="Ed Chalstrey" userId="6ecb9613-8bfc-4bd8-8613-be2bf58b991b" providerId="ADAL" clId="{89B334B2-D121-DC42-8383-E82FB073B443}" dt="2022-11-29T13:52:39.784" v="76"/>
        <pc:sldMkLst>
          <pc:docMk/>
          <pc:sldMk cId="3481801245" sldId="892"/>
        </pc:sldMkLst>
      </pc:sldChg>
      <pc:sldChg chg="modSp add mod">
        <pc:chgData name="Ed Chalstrey" userId="6ecb9613-8bfc-4bd8-8613-be2bf58b991b" providerId="ADAL" clId="{89B334B2-D121-DC42-8383-E82FB073B443}" dt="2022-11-29T14:04:15.355" v="88" actId="27636"/>
        <pc:sldMkLst>
          <pc:docMk/>
          <pc:sldMk cId="3369768437" sldId="893"/>
        </pc:sldMkLst>
        <pc:spChg chg="mod">
          <ac:chgData name="Ed Chalstrey" userId="6ecb9613-8bfc-4bd8-8613-be2bf58b991b" providerId="ADAL" clId="{89B334B2-D121-DC42-8383-E82FB073B443}" dt="2022-11-29T14:04:15.355" v="88" actId="27636"/>
          <ac:spMkLst>
            <pc:docMk/>
            <pc:sldMk cId="3369768437" sldId="893"/>
            <ac:spMk id="9" creationId="{9B809318-B7CC-42E9-9422-42DE2EE77400}"/>
          </ac:spMkLst>
        </pc:spChg>
      </pc:sldChg>
      <pc:sldChg chg="add">
        <pc:chgData name="Ed Chalstrey" userId="6ecb9613-8bfc-4bd8-8613-be2bf58b991b" providerId="ADAL" clId="{89B334B2-D121-DC42-8383-E82FB073B443}" dt="2022-11-29T13:58:52.990" v="77"/>
        <pc:sldMkLst>
          <pc:docMk/>
          <pc:sldMk cId="4160203848" sldId="895"/>
        </pc:sldMkLst>
      </pc:sldChg>
      <pc:sldChg chg="add">
        <pc:chgData name="Ed Chalstrey" userId="6ecb9613-8bfc-4bd8-8613-be2bf58b991b" providerId="ADAL" clId="{89B334B2-D121-DC42-8383-E82FB073B443}" dt="2022-11-29T14:03:42.053" v="86"/>
        <pc:sldMkLst>
          <pc:docMk/>
          <pc:sldMk cId="2967772689" sldId="8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857DE-C987-084C-801A-A47E1B1660B2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AD224039-F16C-5E45-A09A-38E62C0EF4B1}">
      <dgm:prSet phldrT="[Text]" custT="1"/>
      <dgm:spPr>
        <a:solidFill>
          <a:srgbClr val="C6322A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2000" dirty="0">
            <a:solidFill>
              <a:schemeClr val="bg1"/>
            </a:solidFill>
          </a:endParaRPr>
        </a:p>
        <a:p>
          <a:r>
            <a:rPr lang="en-US" sz="1400" b="1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cap="none" baseline="0" noProof="0" dirty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gm:t>
    </dgm:pt>
    <dgm:pt modelId="{09205710-13B2-D247-B3F7-368FEC2E7BEB}" type="parTrans" cxnId="{9BFB36FD-8294-9841-A96D-E5C5B9D7D267}">
      <dgm:prSet/>
      <dgm:spPr/>
      <dgm:t>
        <a:bodyPr/>
        <a:lstStyle/>
        <a:p>
          <a:endParaRPr lang="en-US"/>
        </a:p>
      </dgm:t>
    </dgm:pt>
    <dgm:pt modelId="{07C0C378-16CA-2F45-B776-954E883BF037}" type="sibTrans" cxnId="{9BFB36FD-8294-9841-A96D-E5C5B9D7D267}">
      <dgm:prSet/>
      <dgm:spPr/>
      <dgm:t>
        <a:bodyPr/>
        <a:lstStyle/>
        <a:p>
          <a:endParaRPr lang="en-US"/>
        </a:p>
      </dgm:t>
    </dgm:pt>
    <dgm:pt modelId="{3F8CE8BE-BB07-784A-BF40-620BE1C39369}">
      <dgm:prSet phldrT="[Text]" custT="1"/>
      <dgm:spPr>
        <a:solidFill>
          <a:srgbClr val="F2B16E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gm:t>
    </dgm:pt>
    <dgm:pt modelId="{71A9FA27-0748-5B4D-8E14-91159532C6D3}" type="parTrans" cxnId="{60884E22-6CD3-124D-8345-E5955B2774D4}">
      <dgm:prSet/>
      <dgm:spPr/>
      <dgm:t>
        <a:bodyPr/>
        <a:lstStyle/>
        <a:p>
          <a:endParaRPr lang="en-US"/>
        </a:p>
      </dgm:t>
    </dgm:pt>
    <dgm:pt modelId="{5124EF03-8710-0C44-A19F-15B9CF1E8518}" type="sibTrans" cxnId="{60884E22-6CD3-124D-8345-E5955B2774D4}">
      <dgm:prSet/>
      <dgm:spPr/>
      <dgm:t>
        <a:bodyPr/>
        <a:lstStyle/>
        <a:p>
          <a:endParaRPr lang="en-US"/>
        </a:p>
      </dgm:t>
    </dgm:pt>
    <dgm:pt modelId="{CF4EB18A-920F-4A4B-BCA5-A81D64CEB2FA}">
      <dgm:prSet phldrT="[Text]" custT="1"/>
      <dgm:spPr>
        <a:solidFill>
          <a:srgbClr val="FFFFC6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gm:t>
    </dgm:pt>
    <dgm:pt modelId="{5F5C3882-FC6E-7346-8806-A5F0EEA15308}" type="parTrans" cxnId="{478E10DB-17C7-6A48-AF5D-BB5137F0E36F}">
      <dgm:prSet/>
      <dgm:spPr/>
      <dgm:t>
        <a:bodyPr/>
        <a:lstStyle/>
        <a:p>
          <a:endParaRPr lang="en-US"/>
        </a:p>
      </dgm:t>
    </dgm:pt>
    <dgm:pt modelId="{005FEA5A-E5F5-B242-A215-5BE69F1DEA8C}" type="sibTrans" cxnId="{478E10DB-17C7-6A48-AF5D-BB5137F0E36F}">
      <dgm:prSet/>
      <dgm:spPr/>
      <dgm:t>
        <a:bodyPr/>
        <a:lstStyle/>
        <a:p>
          <a:endParaRPr lang="en-US"/>
        </a:p>
      </dgm:t>
    </dgm:pt>
    <dgm:pt modelId="{0CDFFAC5-1078-C349-8DD7-47A28694AD19}">
      <dgm:prSet custT="1"/>
      <dgm:spPr>
        <a:solidFill>
          <a:srgbClr val="B1D778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gm:t>
    </dgm:pt>
    <dgm:pt modelId="{5DA11592-4530-E445-8BAD-AF8594574E16}" type="parTrans" cxnId="{5A307048-AA2C-F948-9A22-A9C533D06D53}">
      <dgm:prSet/>
      <dgm:spPr/>
      <dgm:t>
        <a:bodyPr/>
        <a:lstStyle/>
        <a:p>
          <a:endParaRPr lang="en-US"/>
        </a:p>
      </dgm:t>
    </dgm:pt>
    <dgm:pt modelId="{09D1DD9B-BD7F-B744-9B2F-F090144B7E85}" type="sibTrans" cxnId="{5A307048-AA2C-F948-9A22-A9C533D06D53}">
      <dgm:prSet/>
      <dgm:spPr/>
      <dgm:t>
        <a:bodyPr/>
        <a:lstStyle/>
        <a:p>
          <a:endParaRPr lang="en-US"/>
        </a:p>
      </dgm:t>
    </dgm:pt>
    <dgm:pt modelId="{5FAD12AB-362E-0D4E-808C-D51A43DDEC2A}">
      <dgm:prSet custT="1"/>
      <dgm:spPr>
        <a:solidFill>
          <a:srgbClr val="47934B"/>
        </a:solidFill>
      </dgm:spPr>
      <dgm:t>
        <a:bodyPr/>
        <a:lstStyle/>
        <a:p>
          <a:r>
            <a:rPr lang="en-US" sz="1400" b="1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gm:t>
    </dgm:pt>
    <dgm:pt modelId="{5694D9BA-C691-4448-BB79-678A117EB2FE}" type="parTrans" cxnId="{A7318323-EA9C-3A43-A438-C27A65D6D560}">
      <dgm:prSet/>
      <dgm:spPr/>
      <dgm:t>
        <a:bodyPr/>
        <a:lstStyle/>
        <a:p>
          <a:endParaRPr lang="en-US"/>
        </a:p>
      </dgm:t>
    </dgm:pt>
    <dgm:pt modelId="{5D1E2687-134C-B04F-973C-D2DC4375B2D7}" type="sibTrans" cxnId="{A7318323-EA9C-3A43-A438-C27A65D6D560}">
      <dgm:prSet/>
      <dgm:spPr/>
      <dgm:t>
        <a:bodyPr/>
        <a:lstStyle/>
        <a:p>
          <a:endParaRPr lang="en-US"/>
        </a:p>
      </dgm:t>
    </dgm:pt>
    <dgm:pt modelId="{55268291-DC83-864E-B642-CB33D230C862}" type="pres">
      <dgm:prSet presAssocID="{1DB857DE-C987-084C-801A-A47E1B1660B2}" presName="Name0" presStyleCnt="0">
        <dgm:presLayoutVars>
          <dgm:dir/>
          <dgm:animLvl val="lvl"/>
          <dgm:resizeHandles val="exact"/>
        </dgm:presLayoutVars>
      </dgm:prSet>
      <dgm:spPr/>
    </dgm:pt>
    <dgm:pt modelId="{1FA40162-BA6B-AD44-AB58-06951E6F00A7}" type="pres">
      <dgm:prSet presAssocID="{AD224039-F16C-5E45-A09A-38E62C0EF4B1}" presName="Name8" presStyleCnt="0"/>
      <dgm:spPr/>
    </dgm:pt>
    <dgm:pt modelId="{F6180E0B-40D3-724F-ACB9-13A709F55A61}" type="pres">
      <dgm:prSet presAssocID="{AD224039-F16C-5E45-A09A-38E62C0EF4B1}" presName="level" presStyleLbl="node1" presStyleIdx="0" presStyleCnt="5">
        <dgm:presLayoutVars>
          <dgm:chMax val="1"/>
          <dgm:bulletEnabled val="1"/>
        </dgm:presLayoutVars>
      </dgm:prSet>
      <dgm:spPr/>
    </dgm:pt>
    <dgm:pt modelId="{D86FA19D-1241-854C-96D3-58938BB163A2}" type="pres">
      <dgm:prSet presAssocID="{AD224039-F16C-5E45-A09A-38E62C0EF4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B76749-F900-6549-8C0D-ABF1F04B0E93}" type="pres">
      <dgm:prSet presAssocID="{3F8CE8BE-BB07-784A-BF40-620BE1C39369}" presName="Name8" presStyleCnt="0"/>
      <dgm:spPr/>
    </dgm:pt>
    <dgm:pt modelId="{83EB2039-2EDB-384D-A95E-08075553F908}" type="pres">
      <dgm:prSet presAssocID="{3F8CE8BE-BB07-784A-BF40-620BE1C393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9FA756C0-1863-8D4C-8CAF-A11CB4D8F096}" type="pres">
      <dgm:prSet presAssocID="{3F8CE8BE-BB07-784A-BF40-620BE1C393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4CB943E-DF54-F04A-B841-0434DBC557EF}" type="pres">
      <dgm:prSet presAssocID="{CF4EB18A-920F-4A4B-BCA5-A81D64CEB2FA}" presName="Name8" presStyleCnt="0"/>
      <dgm:spPr/>
    </dgm:pt>
    <dgm:pt modelId="{029B5B86-37AE-494C-AA4F-EB48949BD36F}" type="pres">
      <dgm:prSet presAssocID="{CF4EB18A-920F-4A4B-BCA5-A81D64CEB2F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3B110B-1F4E-C243-ADA1-3D617B41CD17}" type="pres">
      <dgm:prSet presAssocID="{CF4EB18A-920F-4A4B-BCA5-A81D64CEB2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8783DA-3992-8F44-883F-6C7D368945D5}" type="pres">
      <dgm:prSet presAssocID="{0CDFFAC5-1078-C349-8DD7-47A28694AD19}" presName="Name8" presStyleCnt="0"/>
      <dgm:spPr/>
    </dgm:pt>
    <dgm:pt modelId="{668B417B-8D36-9A4B-B2FE-2DD78576C24A}" type="pres">
      <dgm:prSet presAssocID="{0CDFFAC5-1078-C349-8DD7-47A28694AD19}" presName="level" presStyleLbl="node1" presStyleIdx="3" presStyleCnt="5">
        <dgm:presLayoutVars>
          <dgm:chMax val="1"/>
          <dgm:bulletEnabled val="1"/>
        </dgm:presLayoutVars>
      </dgm:prSet>
      <dgm:spPr/>
    </dgm:pt>
    <dgm:pt modelId="{AAA129F4-BD28-0240-B1C5-F4E963C4C649}" type="pres">
      <dgm:prSet presAssocID="{0CDFFAC5-1078-C349-8DD7-47A28694AD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BFD25-D046-AB49-8731-6AB8C829633A}" type="pres">
      <dgm:prSet presAssocID="{5FAD12AB-362E-0D4E-808C-D51A43DDEC2A}" presName="Name8" presStyleCnt="0"/>
      <dgm:spPr/>
    </dgm:pt>
    <dgm:pt modelId="{13E48B70-72A3-ED49-BA1A-0CDB4DF621B8}" type="pres">
      <dgm:prSet presAssocID="{5FAD12AB-362E-0D4E-808C-D51A43DDEC2A}" presName="level" presStyleLbl="node1" presStyleIdx="4" presStyleCnt="5" custLinFactNeighborX="-169" custLinFactNeighborY="14381">
        <dgm:presLayoutVars>
          <dgm:chMax val="1"/>
          <dgm:bulletEnabled val="1"/>
        </dgm:presLayoutVars>
      </dgm:prSet>
      <dgm:spPr/>
    </dgm:pt>
    <dgm:pt modelId="{00EDC842-D328-A748-8A89-4EDDFD2A6E39}" type="pres">
      <dgm:prSet presAssocID="{5FAD12AB-362E-0D4E-808C-D51A43DDEC2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5445E02-9629-F94C-B1E5-E2ED3B61B3A7}" type="presOf" srcId="{AD224039-F16C-5E45-A09A-38E62C0EF4B1}" destId="{F6180E0B-40D3-724F-ACB9-13A709F55A61}" srcOrd="0" destOrd="0" presId="urn:microsoft.com/office/officeart/2005/8/layout/pyramid1"/>
    <dgm:cxn modelId="{46B57B02-0A41-914A-BDDC-96AB63516D7E}" type="presOf" srcId="{3F8CE8BE-BB07-784A-BF40-620BE1C39369}" destId="{9FA756C0-1863-8D4C-8CAF-A11CB4D8F096}" srcOrd="1" destOrd="0" presId="urn:microsoft.com/office/officeart/2005/8/layout/pyramid1"/>
    <dgm:cxn modelId="{60884E22-6CD3-124D-8345-E5955B2774D4}" srcId="{1DB857DE-C987-084C-801A-A47E1B1660B2}" destId="{3F8CE8BE-BB07-784A-BF40-620BE1C39369}" srcOrd="1" destOrd="0" parTransId="{71A9FA27-0748-5B4D-8E14-91159532C6D3}" sibTransId="{5124EF03-8710-0C44-A19F-15B9CF1E8518}"/>
    <dgm:cxn modelId="{A7318323-EA9C-3A43-A438-C27A65D6D560}" srcId="{1DB857DE-C987-084C-801A-A47E1B1660B2}" destId="{5FAD12AB-362E-0D4E-808C-D51A43DDEC2A}" srcOrd="4" destOrd="0" parTransId="{5694D9BA-C691-4448-BB79-678A117EB2FE}" sibTransId="{5D1E2687-134C-B04F-973C-D2DC4375B2D7}"/>
    <dgm:cxn modelId="{5A307048-AA2C-F948-9A22-A9C533D06D53}" srcId="{1DB857DE-C987-084C-801A-A47E1B1660B2}" destId="{0CDFFAC5-1078-C349-8DD7-47A28694AD19}" srcOrd="3" destOrd="0" parTransId="{5DA11592-4530-E445-8BAD-AF8594574E16}" sibTransId="{09D1DD9B-BD7F-B744-9B2F-F090144B7E85}"/>
    <dgm:cxn modelId="{3864B378-EC92-C04C-B88E-CCDBFE9BE795}" type="presOf" srcId="{5FAD12AB-362E-0D4E-808C-D51A43DDEC2A}" destId="{13E48B70-72A3-ED49-BA1A-0CDB4DF621B8}" srcOrd="0" destOrd="0" presId="urn:microsoft.com/office/officeart/2005/8/layout/pyramid1"/>
    <dgm:cxn modelId="{BF8DB37A-2288-FD4F-BA27-6735D07892D6}" type="presOf" srcId="{AD224039-F16C-5E45-A09A-38E62C0EF4B1}" destId="{D86FA19D-1241-854C-96D3-58938BB163A2}" srcOrd="1" destOrd="0" presId="urn:microsoft.com/office/officeart/2005/8/layout/pyramid1"/>
    <dgm:cxn modelId="{E17CD18A-438F-D449-B2B0-7495A275F2AC}" type="presOf" srcId="{1DB857DE-C987-084C-801A-A47E1B1660B2}" destId="{55268291-DC83-864E-B642-CB33D230C862}" srcOrd="0" destOrd="0" presId="urn:microsoft.com/office/officeart/2005/8/layout/pyramid1"/>
    <dgm:cxn modelId="{BFF878A7-BDF5-F742-A0AA-A55E6062EAE4}" type="presOf" srcId="{CF4EB18A-920F-4A4B-BCA5-A81D64CEB2FA}" destId="{029B5B86-37AE-494C-AA4F-EB48949BD36F}" srcOrd="0" destOrd="0" presId="urn:microsoft.com/office/officeart/2005/8/layout/pyramid1"/>
    <dgm:cxn modelId="{2568ACAF-C26F-2B49-8D41-A0991CCBF340}" type="presOf" srcId="{3F8CE8BE-BB07-784A-BF40-620BE1C39369}" destId="{83EB2039-2EDB-384D-A95E-08075553F908}" srcOrd="0" destOrd="0" presId="urn:microsoft.com/office/officeart/2005/8/layout/pyramid1"/>
    <dgm:cxn modelId="{5D1054B2-EAA8-A44D-861D-CE93348777B1}" type="presOf" srcId="{CF4EB18A-920F-4A4B-BCA5-A81D64CEB2FA}" destId="{9E3B110B-1F4E-C243-ADA1-3D617B41CD17}" srcOrd="1" destOrd="0" presId="urn:microsoft.com/office/officeart/2005/8/layout/pyramid1"/>
    <dgm:cxn modelId="{199152BF-DF97-A347-B45F-A247B5D23E8C}" type="presOf" srcId="{0CDFFAC5-1078-C349-8DD7-47A28694AD19}" destId="{668B417B-8D36-9A4B-B2FE-2DD78576C24A}" srcOrd="0" destOrd="0" presId="urn:microsoft.com/office/officeart/2005/8/layout/pyramid1"/>
    <dgm:cxn modelId="{4720F5C8-F3B8-F34D-8013-CF7CF8FED5CF}" type="presOf" srcId="{0CDFFAC5-1078-C349-8DD7-47A28694AD19}" destId="{AAA129F4-BD28-0240-B1C5-F4E963C4C649}" srcOrd="1" destOrd="0" presId="urn:microsoft.com/office/officeart/2005/8/layout/pyramid1"/>
    <dgm:cxn modelId="{A311F7D0-662F-764B-B63B-DEDA35761B4B}" type="presOf" srcId="{5FAD12AB-362E-0D4E-808C-D51A43DDEC2A}" destId="{00EDC842-D328-A748-8A89-4EDDFD2A6E39}" srcOrd="1" destOrd="0" presId="urn:microsoft.com/office/officeart/2005/8/layout/pyramid1"/>
    <dgm:cxn modelId="{478E10DB-17C7-6A48-AF5D-BB5137F0E36F}" srcId="{1DB857DE-C987-084C-801A-A47E1B1660B2}" destId="{CF4EB18A-920F-4A4B-BCA5-A81D64CEB2FA}" srcOrd="2" destOrd="0" parTransId="{5F5C3882-FC6E-7346-8806-A5F0EEA15308}" sibTransId="{005FEA5A-E5F5-B242-A215-5BE69F1DEA8C}"/>
    <dgm:cxn modelId="{9BFB36FD-8294-9841-A96D-E5C5B9D7D267}" srcId="{1DB857DE-C987-084C-801A-A47E1B1660B2}" destId="{AD224039-F16C-5E45-A09A-38E62C0EF4B1}" srcOrd="0" destOrd="0" parTransId="{09205710-13B2-D247-B3F7-368FEC2E7BEB}" sibTransId="{07C0C378-16CA-2F45-B776-954E883BF037}"/>
    <dgm:cxn modelId="{2E0B31CA-1D58-384D-989C-17EC073FF14E}" type="presParOf" srcId="{55268291-DC83-864E-B642-CB33D230C862}" destId="{1FA40162-BA6B-AD44-AB58-06951E6F00A7}" srcOrd="0" destOrd="0" presId="urn:microsoft.com/office/officeart/2005/8/layout/pyramid1"/>
    <dgm:cxn modelId="{7AACD511-CEF8-B043-941A-9362D3F853BB}" type="presParOf" srcId="{1FA40162-BA6B-AD44-AB58-06951E6F00A7}" destId="{F6180E0B-40D3-724F-ACB9-13A709F55A61}" srcOrd="0" destOrd="0" presId="urn:microsoft.com/office/officeart/2005/8/layout/pyramid1"/>
    <dgm:cxn modelId="{87D516CB-8859-4C4B-B52C-8B1EA1DB0AE4}" type="presParOf" srcId="{1FA40162-BA6B-AD44-AB58-06951E6F00A7}" destId="{D86FA19D-1241-854C-96D3-58938BB163A2}" srcOrd="1" destOrd="0" presId="urn:microsoft.com/office/officeart/2005/8/layout/pyramid1"/>
    <dgm:cxn modelId="{EBFFF093-B8A7-C247-BCC3-82EB4F59A719}" type="presParOf" srcId="{55268291-DC83-864E-B642-CB33D230C862}" destId="{CEB76749-F900-6549-8C0D-ABF1F04B0E93}" srcOrd="1" destOrd="0" presId="urn:microsoft.com/office/officeart/2005/8/layout/pyramid1"/>
    <dgm:cxn modelId="{DC2488F4-C8DF-4D4F-84E9-0A619CDA9805}" type="presParOf" srcId="{CEB76749-F900-6549-8C0D-ABF1F04B0E93}" destId="{83EB2039-2EDB-384D-A95E-08075553F908}" srcOrd="0" destOrd="0" presId="urn:microsoft.com/office/officeart/2005/8/layout/pyramid1"/>
    <dgm:cxn modelId="{4AD2C719-1ED1-904B-8555-5221A507E40C}" type="presParOf" srcId="{CEB76749-F900-6549-8C0D-ABF1F04B0E93}" destId="{9FA756C0-1863-8D4C-8CAF-A11CB4D8F096}" srcOrd="1" destOrd="0" presId="urn:microsoft.com/office/officeart/2005/8/layout/pyramid1"/>
    <dgm:cxn modelId="{B72A95DA-D7A3-AA45-95AF-B75E8317AF9D}" type="presParOf" srcId="{55268291-DC83-864E-B642-CB33D230C862}" destId="{64CB943E-DF54-F04A-B841-0434DBC557EF}" srcOrd="2" destOrd="0" presId="urn:microsoft.com/office/officeart/2005/8/layout/pyramid1"/>
    <dgm:cxn modelId="{EC4A4E5F-C8CC-F641-AC19-673B7FDDFDA9}" type="presParOf" srcId="{64CB943E-DF54-F04A-B841-0434DBC557EF}" destId="{029B5B86-37AE-494C-AA4F-EB48949BD36F}" srcOrd="0" destOrd="0" presId="urn:microsoft.com/office/officeart/2005/8/layout/pyramid1"/>
    <dgm:cxn modelId="{29B532BE-183E-0049-BBA1-115A94EFC2D7}" type="presParOf" srcId="{64CB943E-DF54-F04A-B841-0434DBC557EF}" destId="{9E3B110B-1F4E-C243-ADA1-3D617B41CD17}" srcOrd="1" destOrd="0" presId="urn:microsoft.com/office/officeart/2005/8/layout/pyramid1"/>
    <dgm:cxn modelId="{BC5C1711-80B9-4044-8FDF-D11FA053D785}" type="presParOf" srcId="{55268291-DC83-864E-B642-CB33D230C862}" destId="{168783DA-3992-8F44-883F-6C7D368945D5}" srcOrd="3" destOrd="0" presId="urn:microsoft.com/office/officeart/2005/8/layout/pyramid1"/>
    <dgm:cxn modelId="{1088A2CB-2090-EC47-8810-9C4DFEB40BDF}" type="presParOf" srcId="{168783DA-3992-8F44-883F-6C7D368945D5}" destId="{668B417B-8D36-9A4B-B2FE-2DD78576C24A}" srcOrd="0" destOrd="0" presId="urn:microsoft.com/office/officeart/2005/8/layout/pyramid1"/>
    <dgm:cxn modelId="{0FBEBBD8-52F0-B642-95A3-B32353652AA0}" type="presParOf" srcId="{168783DA-3992-8F44-883F-6C7D368945D5}" destId="{AAA129F4-BD28-0240-B1C5-F4E963C4C649}" srcOrd="1" destOrd="0" presId="urn:microsoft.com/office/officeart/2005/8/layout/pyramid1"/>
    <dgm:cxn modelId="{E326E1F9-2FDF-5E4C-9E30-09A6CDCA5B34}" type="presParOf" srcId="{55268291-DC83-864E-B642-CB33D230C862}" destId="{2E9BFD25-D046-AB49-8731-6AB8C829633A}" srcOrd="4" destOrd="0" presId="urn:microsoft.com/office/officeart/2005/8/layout/pyramid1"/>
    <dgm:cxn modelId="{EB12E9E0-A8FF-7F43-BC3D-3ED8D088A176}" type="presParOf" srcId="{2E9BFD25-D046-AB49-8731-6AB8C829633A}" destId="{13E48B70-72A3-ED49-BA1A-0CDB4DF621B8}" srcOrd="0" destOrd="0" presId="urn:microsoft.com/office/officeart/2005/8/layout/pyramid1"/>
    <dgm:cxn modelId="{79554975-2DC2-1F44-A1FA-741DBF1D7E4D}" type="presParOf" srcId="{2E9BFD25-D046-AB49-8731-6AB8C829633A}" destId="{00EDC842-D328-A748-8A89-4EDDFD2A6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0E0B-40D3-724F-ACB9-13A709F55A61}">
      <dsp:nvSpPr>
        <dsp:cNvPr id="0" name=""/>
        <dsp:cNvSpPr/>
      </dsp:nvSpPr>
      <dsp:spPr>
        <a:xfrm>
          <a:off x="2479266" y="0"/>
          <a:ext cx="1239633" cy="1231460"/>
        </a:xfrm>
        <a:prstGeom prst="trapezoid">
          <a:avLst>
            <a:gd name="adj" fmla="val 50332"/>
          </a:avLst>
        </a:prstGeom>
        <a:solidFill>
          <a:srgbClr val="C6322A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4</a:t>
          </a:r>
          <a:endParaRPr lang="en-US" sz="1400" b="1" i="0" u="none" strike="noStrike" kern="1200" cap="none" baseline="0" noProof="0" dirty="0">
            <a:ln w="0">
              <a:solidFill>
                <a:schemeClr val="tx1"/>
              </a:solidFill>
            </a:ln>
            <a:solidFill>
              <a:schemeClr val="bg1"/>
            </a:solidFill>
            <a:latin typeface="+mj-lt"/>
            <a:cs typeface="Calibri Light"/>
          </a:endParaRPr>
        </a:p>
      </dsp:txBody>
      <dsp:txXfrm>
        <a:off x="2479266" y="0"/>
        <a:ext cx="1239633" cy="1231460"/>
      </dsp:txXfrm>
    </dsp:sp>
    <dsp:sp modelId="{83EB2039-2EDB-384D-A95E-08075553F908}">
      <dsp:nvSpPr>
        <dsp:cNvPr id="0" name=""/>
        <dsp:cNvSpPr/>
      </dsp:nvSpPr>
      <dsp:spPr>
        <a:xfrm>
          <a:off x="1859450" y="1231460"/>
          <a:ext cx="2479266" cy="1231460"/>
        </a:xfrm>
        <a:prstGeom prst="trapezoid">
          <a:avLst>
            <a:gd name="adj" fmla="val 50332"/>
          </a:avLst>
        </a:prstGeom>
        <a:solidFill>
          <a:srgbClr val="F2B1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3</a:t>
          </a:r>
        </a:p>
      </dsp:txBody>
      <dsp:txXfrm>
        <a:off x="2293321" y="1231460"/>
        <a:ext cx="1611523" cy="1231460"/>
      </dsp:txXfrm>
    </dsp:sp>
    <dsp:sp modelId="{029B5B86-37AE-494C-AA4F-EB48949BD36F}">
      <dsp:nvSpPr>
        <dsp:cNvPr id="0" name=""/>
        <dsp:cNvSpPr/>
      </dsp:nvSpPr>
      <dsp:spPr>
        <a:xfrm>
          <a:off x="1239633" y="2462920"/>
          <a:ext cx="3718900" cy="1231460"/>
        </a:xfrm>
        <a:prstGeom prst="trapezoid">
          <a:avLst>
            <a:gd name="adj" fmla="val 50332"/>
          </a:avLst>
        </a:prstGeom>
        <a:solidFill>
          <a:srgbClr val="FFFF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2</a:t>
          </a:r>
        </a:p>
      </dsp:txBody>
      <dsp:txXfrm>
        <a:off x="1890440" y="2462920"/>
        <a:ext cx="2417285" cy="1231460"/>
      </dsp:txXfrm>
    </dsp:sp>
    <dsp:sp modelId="{668B417B-8D36-9A4B-B2FE-2DD78576C24A}">
      <dsp:nvSpPr>
        <dsp:cNvPr id="0" name=""/>
        <dsp:cNvSpPr/>
      </dsp:nvSpPr>
      <dsp:spPr>
        <a:xfrm>
          <a:off x="619816" y="3694380"/>
          <a:ext cx="4958533" cy="1231460"/>
        </a:xfrm>
        <a:prstGeom prst="trapezoid">
          <a:avLst>
            <a:gd name="adj" fmla="val 50332"/>
          </a:avLst>
        </a:prstGeom>
        <a:solidFill>
          <a:srgbClr val="B1D7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1</a:t>
          </a:r>
        </a:p>
      </dsp:txBody>
      <dsp:txXfrm>
        <a:off x="1487560" y="3694380"/>
        <a:ext cx="3223046" cy="1231460"/>
      </dsp:txXfrm>
    </dsp:sp>
    <dsp:sp modelId="{13E48B70-72A3-ED49-BA1A-0CDB4DF621B8}">
      <dsp:nvSpPr>
        <dsp:cNvPr id="0" name=""/>
        <dsp:cNvSpPr/>
      </dsp:nvSpPr>
      <dsp:spPr>
        <a:xfrm>
          <a:off x="0" y="4925839"/>
          <a:ext cx="6198167" cy="1231460"/>
        </a:xfrm>
        <a:prstGeom prst="trapezoid">
          <a:avLst>
            <a:gd name="adj" fmla="val 50332"/>
          </a:avLst>
        </a:prstGeom>
        <a:solidFill>
          <a:srgbClr val="4793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n w="0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rPr>
            <a:t>Tier 0</a:t>
          </a:r>
        </a:p>
      </dsp:txBody>
      <dsp:txXfrm>
        <a:off x="1084679" y="4925839"/>
        <a:ext cx="4028808" cy="123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7C2B-7193-7B41-82FC-FBE8E3C53668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6EE93-37EE-DB40-9501-2A9CF5096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0FE0A2-34EE-413D-B87D-BE548BE2D9D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83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slid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>
            <a:extLst>
              <a:ext uri="{FF2B5EF4-FFF2-40B4-BE49-F238E27FC236}">
                <a16:creationId xmlns:a16="http://schemas.microsoft.com/office/drawing/2014/main" id="{F4CF05EA-F898-4007-AD46-0661D2E50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2913229"/>
            <a:ext cx="5804747" cy="7620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533" b="1">
                <a:solidFill>
                  <a:schemeClr val="bg1"/>
                </a:solidFill>
              </a:defRPr>
            </a:lvl1pPr>
          </a:lstStyle>
          <a:p>
            <a:r>
              <a:rPr lang="en-US" err="1"/>
              <a:t>Slidedeck</a:t>
            </a:r>
            <a:r>
              <a:rPr lang="en-US"/>
              <a:t>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2F9DB4-9D8E-427B-99DD-E998B980D507}"/>
              </a:ext>
            </a:extLst>
          </p:cNvPr>
          <p:cNvCxnSpPr>
            <a:cxnSpLocks/>
          </p:cNvCxnSpPr>
          <p:nvPr userDrawn="1"/>
        </p:nvCxnSpPr>
        <p:spPr>
          <a:xfrm>
            <a:off x="575733" y="2913229"/>
            <a:ext cx="580474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3458B68-B602-4B1E-8CDB-6CDDA6530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55605"/>
            <a:ext cx="2898985" cy="1270984"/>
          </a:xfrm>
          <a:prstGeom prst="rect">
            <a:avLst/>
          </a:prstGeom>
        </p:spPr>
      </p:pic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E7E58FB9-FEF2-4FAA-AB76-18AB01605D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3" y="4960485"/>
            <a:ext cx="5804747" cy="605367"/>
          </a:xfrm>
        </p:spPr>
        <p:txBody>
          <a:bodyPr/>
          <a:lstStyle>
            <a:lvl1pPr marL="0" indent="0">
              <a:buNone/>
              <a:defRPr sz="37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80E1784-6502-40DF-8151-F6A3B84DF5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35830" y="1"/>
            <a:ext cx="4658285" cy="6098116"/>
          </a:xfrm>
          <a:custGeom>
            <a:avLst/>
            <a:gdLst>
              <a:gd name="connsiteX0" fmla="*/ 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0 w 3816350"/>
              <a:gd name="connsiteY4" fmla="*/ 0 h 3240087"/>
              <a:gd name="connsiteX0" fmla="*/ 6858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685800 w 3816350"/>
              <a:gd name="connsiteY4" fmla="*/ 0 h 3240087"/>
              <a:gd name="connsiteX0" fmla="*/ 1892300 w 3816350"/>
              <a:gd name="connsiteY0" fmla="*/ 0 h 3240087"/>
              <a:gd name="connsiteX1" fmla="*/ 3816350 w 3816350"/>
              <a:gd name="connsiteY1" fmla="*/ 0 h 3240087"/>
              <a:gd name="connsiteX2" fmla="*/ 3816350 w 3816350"/>
              <a:gd name="connsiteY2" fmla="*/ 3240087 h 3240087"/>
              <a:gd name="connsiteX3" fmla="*/ 0 w 3816350"/>
              <a:gd name="connsiteY3" fmla="*/ 3240087 h 3240087"/>
              <a:gd name="connsiteX4" fmla="*/ 1892300 w 3816350"/>
              <a:gd name="connsiteY4" fmla="*/ 0 h 3240087"/>
              <a:gd name="connsiteX0" fmla="*/ 1206500 w 3130550"/>
              <a:gd name="connsiteY0" fmla="*/ 0 h 3240087"/>
              <a:gd name="connsiteX1" fmla="*/ 3130550 w 3130550"/>
              <a:gd name="connsiteY1" fmla="*/ 0 h 3240087"/>
              <a:gd name="connsiteX2" fmla="*/ 3130550 w 3130550"/>
              <a:gd name="connsiteY2" fmla="*/ 3240087 h 3240087"/>
              <a:gd name="connsiteX3" fmla="*/ 0 w 3130550"/>
              <a:gd name="connsiteY3" fmla="*/ 1754187 h 3240087"/>
              <a:gd name="connsiteX4" fmla="*/ 1206500 w 3130550"/>
              <a:gd name="connsiteY4" fmla="*/ 0 h 3240087"/>
              <a:gd name="connsiteX0" fmla="*/ 1822450 w 3746500"/>
              <a:gd name="connsiteY0" fmla="*/ 0 h 3240087"/>
              <a:gd name="connsiteX1" fmla="*/ 3746500 w 3746500"/>
              <a:gd name="connsiteY1" fmla="*/ 0 h 3240087"/>
              <a:gd name="connsiteX2" fmla="*/ 3746500 w 3746500"/>
              <a:gd name="connsiteY2" fmla="*/ 3240087 h 3240087"/>
              <a:gd name="connsiteX3" fmla="*/ 0 w 3746500"/>
              <a:gd name="connsiteY3" fmla="*/ 2154237 h 3240087"/>
              <a:gd name="connsiteX4" fmla="*/ 1822450 w 3746500"/>
              <a:gd name="connsiteY4" fmla="*/ 0 h 3240087"/>
              <a:gd name="connsiteX0" fmla="*/ 1822450 w 3752850"/>
              <a:gd name="connsiteY0" fmla="*/ 0 h 4097337"/>
              <a:gd name="connsiteX1" fmla="*/ 3746500 w 3752850"/>
              <a:gd name="connsiteY1" fmla="*/ 0 h 4097337"/>
              <a:gd name="connsiteX2" fmla="*/ 3752850 w 3752850"/>
              <a:gd name="connsiteY2" fmla="*/ 4097337 h 4097337"/>
              <a:gd name="connsiteX3" fmla="*/ 0 w 3752850"/>
              <a:gd name="connsiteY3" fmla="*/ 2154237 h 4097337"/>
              <a:gd name="connsiteX4" fmla="*/ 1822450 w 3752850"/>
              <a:gd name="connsiteY4" fmla="*/ 0 h 4097337"/>
              <a:gd name="connsiteX0" fmla="*/ 1682750 w 3613150"/>
              <a:gd name="connsiteY0" fmla="*/ 0 h 4097337"/>
              <a:gd name="connsiteX1" fmla="*/ 3606800 w 3613150"/>
              <a:gd name="connsiteY1" fmla="*/ 0 h 4097337"/>
              <a:gd name="connsiteX2" fmla="*/ 3613150 w 3613150"/>
              <a:gd name="connsiteY2" fmla="*/ 4097337 h 4097337"/>
              <a:gd name="connsiteX3" fmla="*/ 0 w 3613150"/>
              <a:gd name="connsiteY3" fmla="*/ 2014537 h 4097337"/>
              <a:gd name="connsiteX4" fmla="*/ 1682750 w 3613150"/>
              <a:gd name="connsiteY4" fmla="*/ 0 h 4097337"/>
              <a:gd name="connsiteX0" fmla="*/ 1682750 w 3613150"/>
              <a:gd name="connsiteY0" fmla="*/ 0 h 4573587"/>
              <a:gd name="connsiteX1" fmla="*/ 3606800 w 3613150"/>
              <a:gd name="connsiteY1" fmla="*/ 0 h 4573587"/>
              <a:gd name="connsiteX2" fmla="*/ 3613150 w 3613150"/>
              <a:gd name="connsiteY2" fmla="*/ 4573587 h 4573587"/>
              <a:gd name="connsiteX3" fmla="*/ 0 w 3613150"/>
              <a:gd name="connsiteY3" fmla="*/ 2014537 h 4573587"/>
              <a:gd name="connsiteX4" fmla="*/ 1682750 w 3613150"/>
              <a:gd name="connsiteY4" fmla="*/ 0 h 4573587"/>
              <a:gd name="connsiteX0" fmla="*/ 1682750 w 3610769"/>
              <a:gd name="connsiteY0" fmla="*/ 0 h 4573587"/>
              <a:gd name="connsiteX1" fmla="*/ 3606800 w 3610769"/>
              <a:gd name="connsiteY1" fmla="*/ 0 h 4573587"/>
              <a:gd name="connsiteX2" fmla="*/ 3610769 w 3610769"/>
              <a:gd name="connsiteY2" fmla="*/ 4573587 h 4573587"/>
              <a:gd name="connsiteX3" fmla="*/ 0 w 3610769"/>
              <a:gd name="connsiteY3" fmla="*/ 2014537 h 4573587"/>
              <a:gd name="connsiteX4" fmla="*/ 1682750 w 3610769"/>
              <a:gd name="connsiteY4" fmla="*/ 0 h 4573587"/>
              <a:gd name="connsiteX0" fmla="*/ 1682750 w 3607332"/>
              <a:gd name="connsiteY0" fmla="*/ 0 h 4573587"/>
              <a:gd name="connsiteX1" fmla="*/ 3606800 w 3607332"/>
              <a:gd name="connsiteY1" fmla="*/ 0 h 4573587"/>
              <a:gd name="connsiteX2" fmla="*/ 3606007 w 3607332"/>
              <a:gd name="connsiteY2" fmla="*/ 4573587 h 4573587"/>
              <a:gd name="connsiteX3" fmla="*/ 0 w 3607332"/>
              <a:gd name="connsiteY3" fmla="*/ 2014537 h 4573587"/>
              <a:gd name="connsiteX4" fmla="*/ 1682750 w 3607332"/>
              <a:gd name="connsiteY4" fmla="*/ 0 h 4573587"/>
              <a:gd name="connsiteX0" fmla="*/ 1682750 w 3608388"/>
              <a:gd name="connsiteY0" fmla="*/ 0 h 4573587"/>
              <a:gd name="connsiteX1" fmla="*/ 3606800 w 3608388"/>
              <a:gd name="connsiteY1" fmla="*/ 0 h 4573587"/>
              <a:gd name="connsiteX2" fmla="*/ 3608388 w 3608388"/>
              <a:gd name="connsiteY2" fmla="*/ 4573587 h 4573587"/>
              <a:gd name="connsiteX3" fmla="*/ 0 w 3608388"/>
              <a:gd name="connsiteY3" fmla="*/ 2014537 h 4573587"/>
              <a:gd name="connsiteX4" fmla="*/ 1682750 w 3608388"/>
              <a:gd name="connsiteY4" fmla="*/ 0 h 457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388" h="4573587">
                <a:moveTo>
                  <a:pt x="1682750" y="0"/>
                </a:moveTo>
                <a:lnTo>
                  <a:pt x="3606800" y="0"/>
                </a:lnTo>
                <a:cubicBezTo>
                  <a:pt x="3608917" y="1365779"/>
                  <a:pt x="3606271" y="3207808"/>
                  <a:pt x="3608388" y="4573587"/>
                </a:cubicBezTo>
                <a:lnTo>
                  <a:pt x="0" y="2014537"/>
                </a:lnTo>
                <a:lnTo>
                  <a:pt x="1682750" y="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3pPr marL="241294" indent="0">
              <a:buNone/>
              <a:defRPr/>
            </a:lvl3pPr>
            <a:lvl4pPr marL="817013" indent="0">
              <a:buNone/>
              <a:defRPr/>
            </a:lvl4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insert picture. Don’t change slide background colour on this layout</a:t>
            </a:r>
          </a:p>
        </p:txBody>
      </p:sp>
    </p:spTree>
    <p:extLst>
      <p:ext uri="{BB962C8B-B14F-4D97-AF65-F5344CB8AC3E}">
        <p14:creationId xmlns:p14="http://schemas.microsoft.com/office/powerpoint/2010/main" val="2813951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30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4" y="548217"/>
            <a:ext cx="7526865" cy="3840000"/>
          </a:xfrm>
        </p:spPr>
        <p:txBody>
          <a:bodyPr/>
          <a:lstStyle>
            <a:lvl1pPr marL="383990" indent="-383990">
              <a:buFont typeface="Arial" panose="020B0604020202020204" pitchFamily="34" charset="0"/>
              <a:buChar char="–"/>
              <a:defRPr sz="3733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824883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eading, bullets, image (L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14B48A-5D76-4651-AC28-8612610BAC93}"/>
              </a:ext>
            </a:extLst>
          </p:cNvPr>
          <p:cNvCxnSpPr>
            <a:cxnSpLocks/>
          </p:cNvCxnSpPr>
          <p:nvPr userDrawn="1"/>
        </p:nvCxnSpPr>
        <p:spPr>
          <a:xfrm>
            <a:off x="575734" y="937031"/>
            <a:ext cx="5228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8CE3D8B-96CC-4FD0-93BD-22311085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936879"/>
            <a:ext cx="5228167" cy="726820"/>
          </a:xfrm>
        </p:spPr>
        <p:txBody>
          <a:bodyPr/>
          <a:lstStyle>
            <a:lvl1pPr marL="0" indent="0">
              <a:buNone/>
              <a:defRPr sz="3733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Summary heading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838B155-C9C2-4DB1-8588-E414A618F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1933" y="936879"/>
            <a:ext cx="5190067" cy="485432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18247D9-5503-486A-97BE-69C90ACD67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1767849"/>
            <a:ext cx="5228165" cy="4023349"/>
          </a:xfrm>
        </p:spPr>
        <p:txBody>
          <a:bodyPr/>
          <a:lstStyle>
            <a:lvl1pPr marL="383990" indent="-383990">
              <a:buFont typeface="Arial" panose="020B0604020202020204" pitchFamily="34" charset="0"/>
              <a:buChar char="–"/>
              <a:defRPr sz="37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 to 6 bullet points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2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, image (Dark) (Al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102" y="910587"/>
            <a:ext cx="5228165" cy="4880613"/>
          </a:xfrm>
        </p:spPr>
        <p:txBody>
          <a:bodyPr/>
          <a:lstStyle>
            <a:lvl1pPr marL="383990" indent="-383990">
              <a:buFont typeface="Arial" panose="020B0604020202020204" pitchFamily="34" charset="0"/>
              <a:buChar char="–"/>
              <a:defRPr sz="3733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DCB931-AF3E-493E-BBC5-0ACD78686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36879"/>
            <a:ext cx="5190067" cy="485432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531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  <p15:guide id="6" pos="272">
          <p15:clr>
            <a:srgbClr val="FBAE40"/>
          </p15:clr>
        </p15:guide>
        <p15:guide id="7" pos="30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,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BA11250-F612-4164-9C20-CAEEC9CF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5" y="910584"/>
            <a:ext cx="5228165" cy="4880613"/>
          </a:xfrm>
        </p:spPr>
        <p:txBody>
          <a:bodyPr/>
          <a:lstStyle>
            <a:lvl1pPr marL="383990" indent="-383990">
              <a:buFont typeface="Arial" panose="020B0604020202020204" pitchFamily="34" charset="0"/>
              <a:buChar char="–"/>
              <a:defRPr sz="3733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 to 6 bullet points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70E3B20-94D5-4F38-BAE2-3DD3B53ED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1933" y="936879"/>
            <a:ext cx="5190067" cy="485432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6606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2744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8DEE8-034B-4AA1-A8A7-6DFB691A44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736" y="548217"/>
            <a:ext cx="11040531" cy="5761567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168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, title (Ligh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927FD-C822-457E-ACFE-E489F48EBE31}"/>
              </a:ext>
            </a:extLst>
          </p:cNvPr>
          <p:cNvCxnSpPr>
            <a:cxnSpLocks/>
          </p:cNvCxnSpPr>
          <p:nvPr userDrawn="1"/>
        </p:nvCxnSpPr>
        <p:spPr>
          <a:xfrm>
            <a:off x="575734" y="571313"/>
            <a:ext cx="110405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26AA44-1BC6-46D8-9879-903C5DA57F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34" y="548218"/>
            <a:ext cx="11040533" cy="935068"/>
          </a:xfrm>
        </p:spPr>
        <p:txBody>
          <a:bodyPr/>
          <a:lstStyle>
            <a:lvl1pPr marL="0" indent="0">
              <a:buNone/>
              <a:defRPr sz="4533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318D92-7125-4A8E-9F23-CCE84E4A66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6" y="1930400"/>
            <a:ext cx="7526865" cy="3860797"/>
          </a:xfrm>
        </p:spPr>
        <p:txBody>
          <a:bodyPr/>
          <a:lstStyle>
            <a:lvl1pPr marL="383990" indent="-383990">
              <a:buFont typeface="Arial" panose="020B0604020202020204" pitchFamily="34" charset="0"/>
              <a:buChar char="–"/>
              <a:defRPr sz="3733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4 to 6 bullet points</a:t>
            </a:r>
          </a:p>
        </p:txBody>
      </p:sp>
    </p:spTree>
    <p:extLst>
      <p:ext uri="{BB962C8B-B14F-4D97-AF65-F5344CB8AC3E}">
        <p14:creationId xmlns:p14="http://schemas.microsoft.com/office/powerpoint/2010/main" val="53762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">
          <p15:clr>
            <a:srgbClr val="FBAE40"/>
          </p15:clr>
        </p15:guide>
        <p15:guide id="3" orient="horz" pos="2981">
          <p15:clr>
            <a:srgbClr val="FBAE40"/>
          </p15:clr>
        </p15:guide>
        <p15:guide id="4" orient="horz" pos="259">
          <p15:clr>
            <a:srgbClr val="FBAE40"/>
          </p15:clr>
        </p15:guide>
        <p15:guide id="5" pos="5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rse-tre-community.readthedocs.io/en/latest/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5675093#.Yw4aPuzMJhH" TargetMode="External"/><Relationship Id="rId2" Type="http://schemas.openxmlformats.org/officeDocument/2006/relationships/hyperlink" Target="https://www.turing.ac.uk/blog/towards-set-best-practices-doing-research-trusted-research-environments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an-turing-institute.github.io/data-safe-haven/develop" TargetMode="External"/><Relationship Id="rId2" Type="http://schemas.openxmlformats.org/officeDocument/2006/relationships/hyperlink" Target="https://www.turing.ac.uk/research/research-projects/data-safe-havens-cloud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rse-tre-community.readthedocs.io/en/latest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A784D9-C0DF-48A5-A320-6F42AA76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40" y="2895391"/>
            <a:ext cx="7296058" cy="1067217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Developing TRE infrastructure and best practices for researchers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DFAF6-4E83-4424-8C2E-D2D55863F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440" y="5238889"/>
            <a:ext cx="6589623" cy="1619109"/>
          </a:xfrm>
        </p:spPr>
        <p:txBody>
          <a:bodyPr/>
          <a:lstStyle/>
          <a:p>
            <a:r>
              <a:rPr lang="en-GB" dirty="0"/>
              <a:t>Ed Chalstrey</a:t>
            </a:r>
            <a:endParaRPr lang="en-GB" sz="1867" dirty="0"/>
          </a:p>
          <a:p>
            <a:r>
              <a:rPr lang="en-GB" sz="1600" dirty="0"/>
              <a:t>Research Data Scientist</a:t>
            </a:r>
          </a:p>
          <a:p>
            <a:r>
              <a:rPr lang="en-GB" sz="1600" dirty="0" err="1"/>
              <a:t>echalstrey@turing.ac.uk</a:t>
            </a:r>
            <a:endParaRPr lang="en-US" sz="1600" dirty="0"/>
          </a:p>
          <a:p>
            <a:endParaRPr lang="en-GB" dirty="0"/>
          </a:p>
        </p:txBody>
      </p:sp>
      <p:pic>
        <p:nvPicPr>
          <p:cNvPr id="7" name="Picture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6FF5606E-F15E-B74B-8AFA-8F736B5001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18946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351E04-0D8C-8247-8B3C-325D6D19728B}"/>
              </a:ext>
            </a:extLst>
          </p:cNvPr>
          <p:cNvSpPr/>
          <p:nvPr/>
        </p:nvSpPr>
        <p:spPr>
          <a:xfrm>
            <a:off x="500440" y="4199365"/>
            <a:ext cx="2541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cs typeface="Calibri"/>
              </a:rPr>
              <a:t>UKDS SDAP</a:t>
            </a:r>
          </a:p>
          <a:p>
            <a:r>
              <a:rPr lang="en-GB" sz="2400" dirty="0">
                <a:solidFill>
                  <a:schemeClr val="bg1"/>
                </a:solidFill>
                <a:cs typeface="Calibri"/>
              </a:rPr>
              <a:t>1</a:t>
            </a:r>
            <a:r>
              <a:rPr lang="en-GB" sz="2400" baseline="30000" dirty="0">
                <a:solidFill>
                  <a:schemeClr val="bg1"/>
                </a:solidFill>
                <a:cs typeface="Calibri"/>
              </a:rPr>
              <a:t>st</a:t>
            </a:r>
            <a:r>
              <a:rPr lang="en-GB" sz="2400" dirty="0">
                <a:solidFill>
                  <a:schemeClr val="bg1"/>
                </a:solidFill>
                <a:cs typeface="Calibri"/>
              </a:rPr>
              <a:t> December 2022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E3800-8EA6-584B-8189-D950E78D080A}"/>
              </a:ext>
            </a:extLst>
          </p:cNvPr>
          <p:cNvSpPr txBox="1"/>
          <p:nvPr/>
        </p:nvSpPr>
        <p:spPr>
          <a:xfrm>
            <a:off x="9774595" y="1"/>
            <a:ext cx="2417405" cy="1711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67">
                <a:solidFill>
                  <a:schemeClr val="accent2"/>
                </a:solidFill>
              </a:rPr>
              <a:t>Photo by Michael </a:t>
            </a:r>
            <a:r>
              <a:rPr lang="en-US" sz="1067" err="1">
                <a:solidFill>
                  <a:schemeClr val="accent2"/>
                </a:solidFill>
              </a:rPr>
              <a:t>Dziedzic</a:t>
            </a:r>
            <a:r>
              <a:rPr lang="en-US" sz="1067">
                <a:solidFill>
                  <a:schemeClr val="accent2"/>
                </a:solidFill>
              </a:rPr>
              <a:t> on </a:t>
            </a:r>
            <a:r>
              <a:rPr lang="en-US" sz="1067" err="1">
                <a:solidFill>
                  <a:schemeClr val="accent2"/>
                </a:solidFill>
              </a:rPr>
              <a:t>Unsplash</a:t>
            </a:r>
            <a:endParaRPr lang="en-US" sz="1067">
              <a:solidFill>
                <a:schemeClr val="accent2"/>
              </a:solidFill>
            </a:endParaRPr>
          </a:p>
          <a:p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727083" y="581851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RSE</a:t>
            </a:r>
            <a:r>
              <a:rPr lang="en-GB" sz="3733" u="sng" dirty="0">
                <a:solidFill>
                  <a:schemeClr val="bg1"/>
                </a:solidFill>
              </a:rPr>
              <a:t>Con22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2F28793-37DB-A293-E402-ACA50785D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40" y="3496733"/>
            <a:ext cx="2655760" cy="3361267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20BCCE3-1D7D-3D22-3F0D-89D8F7A17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40" y="846668"/>
            <a:ext cx="2655760" cy="873961"/>
          </a:xfrm>
          <a:prstGeom prst="rect">
            <a:avLst/>
          </a:prstGeom>
        </p:spPr>
      </p:pic>
      <p:pic>
        <p:nvPicPr>
          <p:cNvPr id="13" name="Picture 12" descr="A group of people stand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7228C4C7-6E6F-2B2E-A057-6740DEF1A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41" y="1720629"/>
            <a:ext cx="2662859" cy="177610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BC2AAE-537B-974B-333D-FBA1D5FE8C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067" y="1640417"/>
            <a:ext cx="8356600" cy="38400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We presented DSH at </a:t>
            </a:r>
            <a:r>
              <a:rPr lang="en-GB" dirty="0" err="1"/>
              <a:t>RSECon</a:t>
            </a:r>
            <a:endParaRPr lang="en-GB" dirty="0"/>
          </a:p>
          <a:p>
            <a:r>
              <a:rPr lang="en-GB" dirty="0"/>
              <a:t>Heard from other TRE developers</a:t>
            </a:r>
          </a:p>
          <a:p>
            <a:r>
              <a:rPr lang="en-GB" dirty="0"/>
              <a:t>Result is a new community: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25000"/>
                    <a:lumOff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https://rse-tre-community.readthedocs.io/en/latest/</a:t>
            </a:r>
            <a:r>
              <a:rPr lang="en-GB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77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C334F1-7240-8BB7-D68C-D816F941F963}"/>
              </a:ext>
            </a:extLst>
          </p:cNvPr>
          <p:cNvSpPr/>
          <p:nvPr/>
        </p:nvSpPr>
        <p:spPr>
          <a:xfrm>
            <a:off x="8965777" y="1563779"/>
            <a:ext cx="3226223" cy="529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809318-B7CC-42E9-9422-42DE2EE7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4" y="1563779"/>
            <a:ext cx="8373049" cy="4008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As a member of the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REG</a:t>
            </a:r>
            <a:r>
              <a:rPr lang="en-GB" sz="2400" dirty="0"/>
              <a:t>,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400" dirty="0"/>
              <a:t>I was tasked with helping researchers get the most out of their TRE, the SAIL databank.</a:t>
            </a:r>
          </a:p>
          <a:p>
            <a:pPr marL="0" indent="0">
              <a:buNone/>
            </a:pPr>
            <a:r>
              <a:rPr lang="en-GB" sz="2400" dirty="0"/>
              <a:t>I chose to write a report, that can be used as a guide for both this and future TRE projects.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In particular, they needed help with: </a:t>
            </a:r>
          </a:p>
          <a:p>
            <a:r>
              <a:rPr lang="en-GB" sz="2400" dirty="0"/>
              <a:t>Using their TRE effectively</a:t>
            </a:r>
          </a:p>
          <a:p>
            <a:r>
              <a:rPr lang="en-GB" sz="2400" dirty="0"/>
              <a:t>How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 </a:t>
            </a:r>
            <a:r>
              <a:rPr lang="en-GB" sz="2400" dirty="0"/>
              <a:t>to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 publish</a:t>
            </a:r>
            <a:r>
              <a:rPr lang="en-GB" sz="2400" dirty="0"/>
              <a:t> their research code</a:t>
            </a:r>
          </a:p>
          <a:p>
            <a:r>
              <a:rPr lang="en-GB" sz="2400" dirty="0"/>
              <a:t>Considerations around working with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sensitive data</a:t>
            </a:r>
          </a:p>
          <a:p>
            <a:r>
              <a:rPr lang="en-GB" sz="2400" dirty="0"/>
              <a:t>Best practices for research code and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reproducible</a:t>
            </a:r>
            <a:r>
              <a:rPr lang="en-GB" sz="2400" dirty="0"/>
              <a:t> data science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727083" y="581851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bg1"/>
                </a:solidFill>
              </a:rPr>
              <a:t>Wales Multimorbidity Machine Learning Project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1E5EDD-27CA-6357-1B4E-BA89C1FD3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78" y="2728272"/>
            <a:ext cx="2633017" cy="8064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F0CADA5-EFBA-ED4D-DBA3-2B257A5AA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80" y="3748133"/>
            <a:ext cx="3226221" cy="310986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CAC4AE9-ED7A-6644-5A99-823250E6F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87" y="1731903"/>
            <a:ext cx="2921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6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809318-B7CC-42E9-9422-42DE2EE7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266" y="2398039"/>
            <a:ext cx="11153812" cy="3840000"/>
          </a:xfrm>
        </p:spPr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en-GB" sz="2400" dirty="0"/>
              <a:t>Developing research code as modular scripts and utilising version control software such as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GitLab</a:t>
            </a:r>
            <a:r>
              <a:rPr lang="en-GB" sz="2400" dirty="0"/>
              <a:t> or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GitHub</a:t>
            </a:r>
            <a:r>
              <a:rPr lang="en-GB" sz="2400" dirty="0"/>
              <a:t>.</a:t>
            </a:r>
          </a:p>
          <a:p>
            <a:pPr marL="685783" indent="-685783">
              <a:buFont typeface="+mj-lt"/>
              <a:buAutoNum type="arabicPeriod"/>
            </a:pPr>
            <a:r>
              <a:rPr lang="en-GB" sz="2400" dirty="0"/>
              <a:t>Using unit testing, quality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checks</a:t>
            </a:r>
            <a:r>
              <a:rPr lang="en-GB" sz="2400" dirty="0"/>
              <a:t> and continuous integration to ensure that research code works as expected.</a:t>
            </a:r>
          </a:p>
          <a:p>
            <a:pPr marL="685783" indent="-685783">
              <a:buFont typeface="+mj-lt"/>
              <a:buAutoNum type="arabicPeriod"/>
            </a:pPr>
            <a:r>
              <a:rPr lang="en-GB" sz="2400" dirty="0"/>
              <a:t>Using Jupyter or R Markdown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notebooks</a:t>
            </a:r>
            <a:r>
              <a:rPr lang="en-GB" sz="2400" dirty="0"/>
              <a:t> for data analysis and, where appropriate, the drafting of research papers.</a:t>
            </a:r>
          </a:p>
          <a:p>
            <a:pPr marL="685783" indent="-685783">
              <a:buFont typeface="+mj-lt"/>
              <a:buAutoNum type="arabicPeriod"/>
            </a:pPr>
            <a:r>
              <a:rPr lang="en-GB" sz="2400" dirty="0"/>
              <a:t>Making use of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DOIs</a:t>
            </a:r>
            <a:r>
              <a:rPr lang="en-GB" sz="2400" dirty="0"/>
              <a:t> (digital object identifiers),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citation files</a:t>
            </a:r>
            <a:r>
              <a:rPr lang="en-GB" sz="2400" dirty="0"/>
              <a:t> and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software licences</a:t>
            </a:r>
            <a:r>
              <a:rPr lang="en-GB" sz="2400" dirty="0"/>
              <a:t> when publishing research software.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727083" y="581851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bg1"/>
                </a:solidFill>
              </a:rPr>
              <a:t>Research code best practices </a:t>
            </a:r>
            <a:r>
              <a:rPr lang="en-GB" sz="3733" u="sng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applicable to TREs</a:t>
            </a:r>
          </a:p>
        </p:txBody>
      </p:sp>
    </p:spTree>
    <p:extLst>
      <p:ext uri="{BB962C8B-B14F-4D97-AF65-F5344CB8AC3E}">
        <p14:creationId xmlns:p14="http://schemas.microsoft.com/office/powerpoint/2010/main" val="202182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809318-B7CC-42E9-9422-42DE2EE7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094" y="2692328"/>
            <a:ext cx="11153812" cy="3840000"/>
          </a:xfrm>
        </p:spPr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en-GB" sz="2400" dirty="0"/>
              <a:t>Considering the advantages and disadvantages associated with </a:t>
            </a:r>
            <a:r>
              <a:rPr lang="en-GB" sz="2400" i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where</a:t>
            </a:r>
            <a:r>
              <a:rPr lang="en-GB" sz="2400" dirty="0"/>
              <a:t> research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code</a:t>
            </a:r>
            <a:r>
              <a:rPr lang="en-GB" sz="2400" dirty="0"/>
              <a:t> destined for publication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is developed</a:t>
            </a:r>
            <a:r>
              <a:rPr lang="en-GB" sz="2400" dirty="0"/>
              <a:t>, either inside or outside the TRE.</a:t>
            </a:r>
          </a:p>
          <a:p>
            <a:pPr marL="685783" indent="-685783">
              <a:buFont typeface="+mj-lt"/>
              <a:buAutoNum type="arabicPeriod"/>
            </a:pPr>
            <a:r>
              <a:rPr lang="en-GB" sz="2400" dirty="0"/>
              <a:t>Taking care to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minimise the risk </a:t>
            </a:r>
            <a:r>
              <a:rPr lang="en-GB" sz="2400" dirty="0"/>
              <a:t>of data leakage when exporting any research outputs from the TRE.</a:t>
            </a:r>
          </a:p>
          <a:p>
            <a:pPr marL="685783" indent="-685783">
              <a:buFont typeface="+mj-lt"/>
              <a:buAutoNum type="arabicPeriod"/>
            </a:pPr>
            <a:r>
              <a:rPr lang="en-GB" sz="2400" dirty="0"/>
              <a:t>Exploring the options for researchers who lack immediate access to a TRE, or the dataset they’ll be working with e.g. </a:t>
            </a:r>
            <a:r>
              <a:rPr lang="en-GB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synthetic data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57E83-8F0D-A648-4E84-BA2830EF8A57}"/>
              </a:ext>
            </a:extLst>
          </p:cNvPr>
          <p:cNvSpPr txBox="1">
            <a:spLocks/>
          </p:cNvSpPr>
          <p:nvPr/>
        </p:nvSpPr>
        <p:spPr>
          <a:xfrm>
            <a:off x="727083" y="581851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TRE specific </a:t>
            </a:r>
            <a:r>
              <a:rPr lang="en-GB" sz="3733" u="sng" dirty="0">
                <a:solidFill>
                  <a:schemeClr val="bg1"/>
                </a:solidFill>
              </a:rPr>
              <a:t>research code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6828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To TRE or not to TRE…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4AFE-1435-444F-8E48-5CF962895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6" y="1930400"/>
            <a:ext cx="6201336" cy="3860797"/>
          </a:xfrm>
        </p:spPr>
        <p:txBody>
          <a:bodyPr/>
          <a:lstStyle/>
          <a:p>
            <a:r>
              <a:rPr lang="en-GB" i="1" dirty="0">
                <a:solidFill>
                  <a:schemeClr val="accent1"/>
                </a:solidFill>
              </a:rPr>
              <a:t>Where</a:t>
            </a:r>
            <a:r>
              <a:rPr lang="en-GB" dirty="0"/>
              <a:t> should researchers write their TRE code?</a:t>
            </a:r>
          </a:p>
          <a:p>
            <a:r>
              <a:rPr lang="en-GB" i="1" dirty="0">
                <a:solidFill>
                  <a:schemeClr val="accent1"/>
                </a:solidFill>
              </a:rPr>
              <a:t>What</a:t>
            </a:r>
            <a:r>
              <a:rPr lang="en-GB" dirty="0"/>
              <a:t> should be exported from the TRE for publication purposes?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FC2D814-DFAE-8BC4-388B-BD4C2B7FD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43" y="1886604"/>
            <a:ext cx="4857747" cy="38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GB" sz="4530" dirty="0"/>
              <a:t>Developing and Publishing Code for</a:t>
            </a:r>
            <a:br>
              <a:rPr lang="en-GB" sz="4530" dirty="0"/>
            </a:br>
            <a:r>
              <a:rPr lang="en-GB" sz="4530" dirty="0">
                <a:solidFill>
                  <a:schemeClr val="accent1"/>
                </a:solidFill>
              </a:rPr>
              <a:t>Trusted Research Environments:</a:t>
            </a:r>
            <a:br>
              <a:rPr lang="en-GB" sz="4530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n-GB" sz="4530" dirty="0"/>
              <a:t>Best Practices and Ways of 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4AFE-1435-444F-8E48-5CF962895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3" y="3514658"/>
            <a:ext cx="11422875" cy="3226673"/>
          </a:xfrm>
        </p:spPr>
        <p:txBody>
          <a:bodyPr/>
          <a:lstStyle/>
          <a:p>
            <a:r>
              <a:rPr lang="en-GB" sz="3200" dirty="0"/>
              <a:t>Blog: </a:t>
            </a:r>
            <a:r>
              <a:rPr lang="en-GB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https://www.turing.ac.uk/blog/towards-set-best-practices-doing-research-trusted-research-environments</a:t>
            </a:r>
            <a:endParaRPr lang="en-GB" sz="3200" dirty="0">
              <a:solidFill>
                <a:schemeClr val="accent1"/>
              </a:solidFill>
            </a:endParaRPr>
          </a:p>
          <a:p>
            <a:r>
              <a:rPr lang="en-GB" sz="3200" dirty="0"/>
              <a:t>Full report: </a:t>
            </a:r>
            <a:r>
              <a:rPr lang="en-GB" sz="3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https://zenodo.org/record/5675093#.Yw4aPuzMJhH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6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Data Safe Haven &amp; TRE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4AFE-1435-444F-8E48-5CF962895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3" y="2488849"/>
            <a:ext cx="11422875" cy="3226673"/>
          </a:xfrm>
        </p:spPr>
        <p:txBody>
          <a:bodyPr/>
          <a:lstStyle/>
          <a:p>
            <a:r>
              <a:rPr lang="en-GB" sz="3200" dirty="0"/>
              <a:t>Website: </a:t>
            </a:r>
            <a:r>
              <a:rPr lang="en-GB" sz="3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https://www.turing.ac.uk/research/research-projects/data-safe-havens-cloud</a:t>
            </a:r>
            <a:r>
              <a:rPr lang="en-GB" sz="3200" dirty="0">
                <a:solidFill>
                  <a:schemeClr val="accent1"/>
                </a:solidFill>
              </a:rPr>
              <a:t> </a:t>
            </a:r>
          </a:p>
          <a:p>
            <a:r>
              <a:rPr lang="en-GB" sz="3200" dirty="0"/>
              <a:t>Documentation: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https://alan-turing-institute.github.io/data-safe-haven/develop</a:t>
            </a:r>
            <a:endParaRPr lang="en-GB" sz="3200" dirty="0">
              <a:solidFill>
                <a:schemeClr val="accent1"/>
              </a:solidFill>
            </a:endParaRPr>
          </a:p>
          <a:p>
            <a:r>
              <a:rPr lang="en-GB" sz="3200" dirty="0"/>
              <a:t>RSE-TRE-Working-Group: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https://rse-tre-community.readthedocs.io/en/latest/</a:t>
            </a:r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6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D1176-71AB-4D83-A1FF-E0EFE1CD8C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34AFE-1435-444F-8E48-5CF962895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5" y="1930400"/>
            <a:ext cx="11422875" cy="3860797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018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710266" y="631799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bg1"/>
                </a:solidFill>
              </a:rPr>
              <a:t>Firstly… who am I?</a:t>
            </a:r>
            <a:endParaRPr lang="en-GB" sz="3733" u="sng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9DD7C4-AC67-D48A-1B38-3B8BCD3BE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62181"/>
            <a:ext cx="2903132" cy="1224759"/>
          </a:xfrm>
          <a:prstGeom prst="rect">
            <a:avLst/>
          </a:prstGeom>
        </p:spPr>
      </p:pic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9083BB19-0BD9-F197-2E75-CBFD3996AE71}"/>
              </a:ext>
            </a:extLst>
          </p:cNvPr>
          <p:cNvSpPr/>
          <p:nvPr/>
        </p:nvSpPr>
        <p:spPr>
          <a:xfrm>
            <a:off x="2938950" y="1844843"/>
            <a:ext cx="2095881" cy="1118300"/>
          </a:xfrm>
          <a:prstGeom prst="curved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DEDEDE"/>
              </a:solidFill>
            </a:endParaRP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C50A3187-2FE6-5658-D7D5-0B34D8E4CDB1}"/>
              </a:ext>
            </a:extLst>
          </p:cNvPr>
          <p:cNvSpPr/>
          <p:nvPr/>
        </p:nvSpPr>
        <p:spPr>
          <a:xfrm>
            <a:off x="6230533" y="1871573"/>
            <a:ext cx="2095881" cy="1118300"/>
          </a:xfrm>
          <a:prstGeom prst="curved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DEDEDE"/>
              </a:solidFill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82B1D94-7EF8-8C58-E9C8-746919E8A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99" y="1592125"/>
            <a:ext cx="9457267" cy="5094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65AC9-152B-04B1-4DD8-CCC706221E3F}"/>
              </a:ext>
            </a:extLst>
          </p:cNvPr>
          <p:cNvSpPr txBox="1"/>
          <p:nvPr/>
        </p:nvSpPr>
        <p:spPr>
          <a:xfrm>
            <a:off x="1501899" y="1592125"/>
            <a:ext cx="4030133" cy="12192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33" dirty="0"/>
              <a:t>Ed Chalstrey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33" dirty="0"/>
              <a:t>Research Data Scientist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133" dirty="0"/>
              <a:t>Research Engineering Group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FFC696-5464-B36D-7BFE-660FFA11C428}"/>
              </a:ext>
            </a:extLst>
          </p:cNvPr>
          <p:cNvCxnSpPr/>
          <p:nvPr/>
        </p:nvCxnSpPr>
        <p:spPr>
          <a:xfrm>
            <a:off x="6697133" y="2099734"/>
            <a:ext cx="0" cy="1464733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0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A171C-544C-0A41-AB81-22FFD6E17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3" y="936879"/>
            <a:ext cx="6182419" cy="726820"/>
          </a:xfrm>
        </p:spPr>
        <p:txBody>
          <a:bodyPr/>
          <a:lstStyle/>
          <a:p>
            <a:r>
              <a:rPr lang="en-US" sz="3200" dirty="0"/>
              <a:t>Research Engineering Group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741CDF-DBC1-9F4C-9A7E-143744C739D3}"/>
              </a:ext>
            </a:extLst>
          </p:cNvPr>
          <p:cNvGrpSpPr/>
          <p:nvPr/>
        </p:nvGrpSpPr>
        <p:grpSpPr>
          <a:xfrm>
            <a:off x="575734" y="3243211"/>
            <a:ext cx="1818647" cy="1119236"/>
            <a:chOff x="428250" y="1707653"/>
            <a:chExt cx="2590323" cy="2520281"/>
          </a:xfrm>
          <a:solidFill>
            <a:schemeClr val="accent4"/>
          </a:solidFill>
        </p:grpSpPr>
        <p:sp>
          <p:nvSpPr>
            <p:cNvPr id="15" name="Title 5">
              <a:extLst>
                <a:ext uri="{FF2B5EF4-FFF2-40B4-BE49-F238E27FC236}">
                  <a16:creationId xmlns:a16="http://schemas.microsoft.com/office/drawing/2014/main" id="{99072D11-5239-4B47-976D-C5DF19A0F4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250" y="1707653"/>
              <a:ext cx="2590321" cy="252028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72000" rIns="72000" bIns="36000" anchor="t" anchorCtr="0"/>
            <a:lstStyle>
              <a:defPPr>
                <a:defRPr lang="en-US"/>
              </a:defPPr>
              <a:lvl1pPr marR="0" lvl="0" indent="0" defTabSz="914355" fontAlgn="auto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ym typeface="Wingdings 3" panose="05040102010807070707" pitchFamily="18" charset="2"/>
                </a:rPr>
                <a:t>30+ Research Software Engineers / Data Scientists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CF947B-FB87-0246-8B54-D38D0507D5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50" y="1707653"/>
              <a:ext cx="2590323" cy="0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BA52C3-C37E-4C4D-9B54-3A6A922FFBE9}"/>
              </a:ext>
            </a:extLst>
          </p:cNvPr>
          <p:cNvGrpSpPr/>
          <p:nvPr/>
        </p:nvGrpSpPr>
        <p:grpSpPr>
          <a:xfrm>
            <a:off x="2683091" y="1791157"/>
            <a:ext cx="1818647" cy="1119236"/>
            <a:chOff x="428250" y="1707652"/>
            <a:chExt cx="2590323" cy="2520282"/>
          </a:xfrm>
          <a:solidFill>
            <a:schemeClr val="accent4"/>
          </a:solidFill>
        </p:grpSpPr>
        <p:sp>
          <p:nvSpPr>
            <p:cNvPr id="21" name="Title 5">
              <a:extLst>
                <a:ext uri="{FF2B5EF4-FFF2-40B4-BE49-F238E27FC236}">
                  <a16:creationId xmlns:a16="http://schemas.microsoft.com/office/drawing/2014/main" id="{F7C5D637-7E9C-D342-A0C4-4EEC5FCC11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250" y="1707652"/>
              <a:ext cx="2590322" cy="25202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72000" rIns="72000" bIns="36000"/>
            <a:lstStyle>
              <a:defPPr>
                <a:defRPr lang="en-US"/>
              </a:defPPr>
              <a:lvl1pPr marR="0" lvl="0" indent="0" defTabSz="914355" fontAlgn="auto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>
                  <a:sym typeface="Wingdings 3" panose="05040102010807070707" pitchFamily="18" charset="2"/>
                </a:rPr>
                <a:t>Collaborate across Turing programmes</a:t>
              </a:r>
            </a:p>
            <a:p>
              <a:pPr lvl="0">
                <a:defRPr/>
              </a:pPr>
              <a:endParaRPr lang="en-GB">
                <a:sym typeface="Wingdings 3" panose="05040102010807070707" pitchFamily="18" charset="2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01180F-254A-824E-8F06-580ACBEE69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50" y="1707653"/>
              <a:ext cx="2590323" cy="0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6BB573-4065-6143-9EC2-939541793703}"/>
              </a:ext>
            </a:extLst>
          </p:cNvPr>
          <p:cNvGrpSpPr/>
          <p:nvPr/>
        </p:nvGrpSpPr>
        <p:grpSpPr>
          <a:xfrm>
            <a:off x="2683933" y="4695269"/>
            <a:ext cx="1818647" cy="1119236"/>
            <a:chOff x="-2508095" y="8247096"/>
            <a:chExt cx="2590323" cy="2520282"/>
          </a:xfrm>
          <a:solidFill>
            <a:srgbClr val="F26A0E"/>
          </a:solidFill>
        </p:grpSpPr>
        <p:sp>
          <p:nvSpPr>
            <p:cNvPr id="24" name="Title 5">
              <a:extLst>
                <a:ext uri="{FF2B5EF4-FFF2-40B4-BE49-F238E27FC236}">
                  <a16:creationId xmlns:a16="http://schemas.microsoft.com/office/drawing/2014/main" id="{BC76BE52-5067-1148-A537-8847C013CA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2508093" y="8247096"/>
              <a:ext cx="2590321" cy="252028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72000" rIns="72000" bIns="36000" anchor="t" anchorCtr="0"/>
            <a:lstStyle>
              <a:defPPr>
                <a:defRPr lang="en-US"/>
              </a:defPPr>
              <a:lvl1pPr marR="0" lvl="0" indent="0" defTabSz="914355" fontAlgn="auto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ym typeface="Wingdings 3" panose="05040102010807070707" pitchFamily="18" charset="2"/>
                </a:rPr>
                <a:t>Bridge research / software divide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46DF70-5746-CA44-9F35-2CC07E4954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2508095" y="8247096"/>
              <a:ext cx="2590323" cy="0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768AED-1CAB-CF4A-B1BE-1C9921BBDDAE}"/>
              </a:ext>
            </a:extLst>
          </p:cNvPr>
          <p:cNvGrpSpPr/>
          <p:nvPr/>
        </p:nvGrpSpPr>
        <p:grpSpPr>
          <a:xfrm>
            <a:off x="2683090" y="3243213"/>
            <a:ext cx="1818647" cy="1119236"/>
            <a:chOff x="428250" y="1707652"/>
            <a:chExt cx="2590323" cy="2520282"/>
          </a:xfrm>
          <a:solidFill>
            <a:schemeClr val="accent4"/>
          </a:solidFill>
        </p:grpSpPr>
        <p:sp>
          <p:nvSpPr>
            <p:cNvPr id="27" name="Title 5">
              <a:extLst>
                <a:ext uri="{FF2B5EF4-FFF2-40B4-BE49-F238E27FC236}">
                  <a16:creationId xmlns:a16="http://schemas.microsoft.com/office/drawing/2014/main" id="{37E65135-770C-BC40-B51C-EB1B80EEB3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250" y="1707652"/>
              <a:ext cx="2590321" cy="2520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72000" rIns="72000" bIns="36000" anchor="t" anchorCtr="0"/>
            <a:lstStyle>
              <a:defPPr>
                <a:defRPr lang="en-US"/>
              </a:defPPr>
              <a:lvl1pPr marR="0" lvl="0" indent="0" defTabSz="914355" fontAlgn="auto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dirty="0">
                  <a:sym typeface="Wingdings 3" panose="05040102010807070707" pitchFamily="18" charset="2"/>
                </a:rPr>
                <a:t>Co-investigators on a range of Turing projects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8EBE3AE-770D-3640-9742-062A4844EC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50" y="1707653"/>
              <a:ext cx="2590323" cy="0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87E7BF-F998-D743-89CD-30D188C6C9C9}"/>
              </a:ext>
            </a:extLst>
          </p:cNvPr>
          <p:cNvGrpSpPr/>
          <p:nvPr/>
        </p:nvGrpSpPr>
        <p:grpSpPr>
          <a:xfrm>
            <a:off x="4745515" y="3260019"/>
            <a:ext cx="1818647" cy="1119236"/>
            <a:chOff x="428250" y="1707652"/>
            <a:chExt cx="2590323" cy="2520282"/>
          </a:xfrm>
          <a:solidFill>
            <a:schemeClr val="accent6">
              <a:lumMod val="75000"/>
            </a:schemeClr>
          </a:solidFill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1390A9B0-A949-9B41-90F5-8E0CA1D5E5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250" y="1707652"/>
              <a:ext cx="2590322" cy="252028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72000" rIns="72000" bIns="36000"/>
            <a:lstStyle>
              <a:defPPr>
                <a:defRPr lang="en-US"/>
              </a:defPPr>
              <a:lvl1pPr marR="0" lvl="0" indent="0" defTabSz="914355" fontAlgn="auto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 sz="16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ym typeface="Wingdings 3" panose="05040102010807070707" pitchFamily="18" charset="2"/>
                </a:rPr>
                <a:t>Support wider Turing research community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C90793-635C-3847-A376-90A1CB096D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50" y="1707653"/>
              <a:ext cx="2590323" cy="0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pic>
        <p:nvPicPr>
          <p:cNvPr id="75" name="Picture Placeholder 74" descr="A close-up of some tires&#10;&#10;Description automatically generated with low confidence">
            <a:extLst>
              <a:ext uri="{FF2B5EF4-FFF2-40B4-BE49-F238E27FC236}">
                <a16:creationId xmlns:a16="http://schemas.microsoft.com/office/drawing/2014/main" id="{7D9E25A4-76F8-3F4F-9777-E17D17847C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14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20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809318-B7CC-42E9-9422-42DE2EE7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266" y="2398039"/>
            <a:ext cx="11153812" cy="3840000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TRE projects at The Alan Turing Institute I’m involved in:</a:t>
            </a:r>
          </a:p>
          <a:p>
            <a:r>
              <a:rPr lang="en-GB" sz="3200" dirty="0"/>
              <a:t>Data </a:t>
            </a:r>
            <a:r>
              <a:rPr lang="en-GB" sz="32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Safe Haven’s </a:t>
            </a:r>
            <a:r>
              <a:rPr lang="en-GB" sz="3200" dirty="0"/>
              <a:t>in the Cloud</a:t>
            </a:r>
          </a:p>
          <a:p>
            <a:r>
              <a:rPr lang="en-GB" sz="3200" dirty="0"/>
              <a:t>Developing and Publishing Code for Trusted Research Environments: </a:t>
            </a:r>
            <a:r>
              <a:rPr lang="en-GB" sz="32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Best Practices and Ways of Working</a:t>
            </a:r>
          </a:p>
          <a:p>
            <a:pPr marL="685783" indent="-685783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710266" y="598166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bg1"/>
                </a:solidFill>
              </a:rPr>
              <a:t>Trusted Research Environments (TREs)</a:t>
            </a:r>
            <a:endParaRPr lang="en-GB" sz="3733" u="sng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3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809318-B7CC-42E9-9422-42DE2EE77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266" y="1834684"/>
            <a:ext cx="11153812" cy="384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Typically in the UK, TREs have been used for research with </a:t>
            </a:r>
            <a:r>
              <a:rPr lang="en-GB" sz="32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healthcare data</a:t>
            </a:r>
            <a:r>
              <a:rPr lang="en-GB" sz="3200" dirty="0"/>
              <a:t>, genomics and other data about people that is </a:t>
            </a:r>
            <a:r>
              <a:rPr lang="en-GB" sz="32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either personally identifiable</a:t>
            </a:r>
            <a:r>
              <a:rPr lang="en-GB" sz="3200" dirty="0"/>
              <a:t>, or could be used to identify people via data linkage. Their deployment and usage has grown during the Covid-19 pandemic.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But TREs can in principle be used for any data science projects where restricting access is beneficial.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710266" y="598166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bg1"/>
                </a:solidFill>
              </a:rPr>
              <a:t>Sensitive data?</a:t>
            </a:r>
            <a:endParaRPr lang="en-GB" sz="3733" u="sng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9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C35EFD3-D3A7-B66F-573F-27AFAB773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8102" y="910587"/>
            <a:ext cx="5228165" cy="4880613"/>
          </a:xfrm>
        </p:spPr>
        <p:txBody>
          <a:bodyPr/>
          <a:lstStyle/>
          <a:p>
            <a:r>
              <a:rPr lang="en-US" sz="3200" dirty="0"/>
              <a:t>“Moving to working with NHS data in shared TREs will… [allow researchers to] …work on it </a:t>
            </a:r>
            <a:r>
              <a:rPr lang="en-US" sz="32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securely</a:t>
            </a:r>
            <a:r>
              <a:rPr lang="en-US" sz="3200" dirty="0"/>
              <a:t>, in situ, </a:t>
            </a:r>
            <a:r>
              <a:rPr lang="en-US" sz="32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without downloading it off site</a:t>
            </a:r>
            <a:r>
              <a:rPr lang="en-US" sz="3200" dirty="0"/>
              <a:t>, using standard environments that </a:t>
            </a:r>
            <a:r>
              <a:rPr lang="en-US" sz="32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share code and working practices</a:t>
            </a:r>
            <a:r>
              <a:rPr lang="en-US" sz="3200" dirty="0"/>
              <a:t>.”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911E42E5-9AA7-08B4-E102-E197BE62D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" y="1508420"/>
            <a:ext cx="5190067" cy="3684947"/>
          </a:xfrm>
          <a:prstGeom prst="rect">
            <a:avLst/>
          </a:prstGeom>
          <a:noFill/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873C68D7-2B6A-744C-A0F7-F690C3AD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7" y="2733740"/>
            <a:ext cx="2506133" cy="16764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80DABB6-1183-64FB-2DF2-D516053B6BA4}"/>
              </a:ext>
            </a:extLst>
          </p:cNvPr>
          <p:cNvSpPr txBox="1">
            <a:spLocks/>
          </p:cNvSpPr>
          <p:nvPr/>
        </p:nvSpPr>
        <p:spPr>
          <a:xfrm>
            <a:off x="701858" y="599266"/>
            <a:ext cx="11040533" cy="935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 u="sng" dirty="0">
                <a:solidFill>
                  <a:schemeClr val="bg1"/>
                </a:solidFill>
              </a:rPr>
              <a:t>Goldacre Review</a:t>
            </a:r>
            <a:endParaRPr lang="en-GB" sz="3733" u="sng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5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D08BA-CBF1-8A30-5133-ADD5F32E53DB}"/>
              </a:ext>
            </a:extLst>
          </p:cNvPr>
          <p:cNvSpPr txBox="1">
            <a:spLocks/>
          </p:cNvSpPr>
          <p:nvPr/>
        </p:nvSpPr>
        <p:spPr>
          <a:xfrm>
            <a:off x="575732" y="936879"/>
            <a:ext cx="7840952" cy="726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marR="0" indent="-28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–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8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6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5400" indent="-25082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0" indent="-252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3733" dirty="0">
                <a:solidFill>
                  <a:schemeClr val="bg1"/>
                </a:solidFill>
              </a:rPr>
              <a:t>An example of a TRE from the Turing</a:t>
            </a:r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587723C0-B4DD-A754-AB71-59E44A07D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08541" y="2126943"/>
            <a:ext cx="5190067" cy="4152052"/>
          </a:xfrm>
          <a:prstGeom prst="rect">
            <a:avLst/>
          </a:prstGeom>
          <a:noFill/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EF99EBE-95D0-1337-EE9B-27AA476B1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226" y="2083762"/>
            <a:ext cx="5621165" cy="402334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Framework for agreeing data </a:t>
            </a:r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sensitivity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Software-defined </a:t>
            </a:r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reproducible</a:t>
            </a:r>
            <a:r>
              <a:rPr lang="en-US" sz="2400" dirty="0"/>
              <a:t> deployment to </a:t>
            </a:r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Azure cloud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Single</a:t>
            </a:r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 isolated</a:t>
            </a:r>
            <a:r>
              <a:rPr lang="en-US" sz="2400" dirty="0"/>
              <a:t> TRE per-project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Easy to </a:t>
            </a:r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deploy</a:t>
            </a:r>
            <a:r>
              <a:rPr lang="en-US" sz="2400" dirty="0"/>
              <a:t> or tear down as needed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It’s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not a service </a:t>
            </a:r>
            <a:r>
              <a:rPr lang="en-US" sz="2400" dirty="0"/>
              <a:t>offered by Turing, it’s an </a:t>
            </a:r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open-source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codebase</a:t>
            </a:r>
            <a:r>
              <a:rPr lang="en-US" sz="2400" dirty="0"/>
              <a:t> for building your own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A1E582-4E88-7ED4-6B94-E237940B3F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52" y="73651"/>
            <a:ext cx="2715872" cy="11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3E3E17-BDD2-F746-AA5A-FD3EBF30A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125" y="4304537"/>
            <a:ext cx="10491417" cy="1696824"/>
          </a:xfrm>
        </p:spPr>
        <p:txBody>
          <a:bodyPr>
            <a:normAutofit fontScale="92500" lnSpcReduction="20000"/>
          </a:bodyPr>
          <a:lstStyle/>
          <a:p>
            <a:r>
              <a:rPr lang="en-GB" sz="2133" dirty="0"/>
              <a:t>Connection are only permitted via an </a:t>
            </a:r>
            <a:r>
              <a:rPr lang="en-GB" sz="2133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in-browser remote desktop</a:t>
            </a:r>
          </a:p>
          <a:p>
            <a:r>
              <a:rPr lang="en-GB" sz="2133" dirty="0"/>
              <a:t>Users must authenticate with password and </a:t>
            </a:r>
            <a:r>
              <a:rPr lang="en-GB" sz="2133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multi-factor authentication</a:t>
            </a:r>
            <a:endParaRPr lang="en-US" sz="2133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r>
              <a:rPr lang="en-US" sz="2133" dirty="0"/>
              <a:t>Wide range of data science tools </a:t>
            </a:r>
            <a:r>
              <a:rPr lang="en-US" sz="2133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pre-installed</a:t>
            </a:r>
            <a:r>
              <a:rPr lang="en-US" sz="2133" dirty="0">
                <a:solidFill>
                  <a:schemeClr val="accent1"/>
                </a:solidFill>
              </a:rPr>
              <a:t> </a:t>
            </a:r>
            <a:r>
              <a:rPr lang="en-US" sz="2133" dirty="0"/>
              <a:t>to support offline work</a:t>
            </a:r>
          </a:p>
          <a:p>
            <a:r>
              <a:rPr lang="en-US" sz="2133" dirty="0"/>
              <a:t>Offline copies of Python and R </a:t>
            </a:r>
            <a:r>
              <a:rPr lang="en-US" sz="2133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package repositories</a:t>
            </a:r>
          </a:p>
          <a:p>
            <a:r>
              <a:rPr lang="en-US" sz="2133" dirty="0"/>
              <a:t>Ability to install additional software </a:t>
            </a:r>
            <a:r>
              <a:rPr lang="en-US" sz="2133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as agreed </a:t>
            </a:r>
            <a:r>
              <a:rPr lang="en-US" sz="2133" dirty="0"/>
              <a:t>by project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85B6A97-A8FC-6348-B450-F8E620242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47038" y="245694"/>
            <a:ext cx="6697924" cy="3821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67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0224170-9FEF-CB47-92AE-9494D6FB10E9}"/>
              </a:ext>
            </a:extLst>
          </p:cNvPr>
          <p:cNvGraphicFramePr/>
          <p:nvPr/>
        </p:nvGraphicFramePr>
        <p:xfrm>
          <a:off x="286070" y="350350"/>
          <a:ext cx="6198167" cy="615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4ACDD78-E9BE-D261-1D57-71D87DFBC3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27" y="0"/>
            <a:ext cx="3845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3892F0B62DB4484065184C685AA48" ma:contentTypeVersion="15" ma:contentTypeDescription="Create a new document." ma:contentTypeScope="" ma:versionID="b6220fb6c11c95086ed2135343ed2bd4">
  <xsd:schema xmlns:xsd="http://www.w3.org/2001/XMLSchema" xmlns:xs="http://www.w3.org/2001/XMLSchema" xmlns:p="http://schemas.microsoft.com/office/2006/metadata/properties" xmlns:ns2="c14d6509-8598-41f6-b750-d1872c1e121c" xmlns:ns3="3d1bbfb4-fc66-49d8-a5e6-693119f69896" targetNamespace="http://schemas.microsoft.com/office/2006/metadata/properties" ma:root="true" ma:fieldsID="a3362af6691403dc98d910d233e4afce" ns2:_="" ns3:_="">
    <xsd:import namespace="c14d6509-8598-41f6-b750-d1872c1e121c"/>
    <xsd:import namespace="3d1bbfb4-fc66-49d8-a5e6-693119f698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d6509-8598-41f6-b750-d1872c1e1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b5eb1a5-37e6-488e-b8f0-ddc5ba4663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bbfb4-fc66-49d8-a5e6-693119f69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046ff0-c56f-44bd-beca-cae8ffb8cf4a}" ma:internalName="TaxCatchAll" ma:showField="CatchAllData" ma:web="3d1bbfb4-fc66-49d8-a5e6-693119f698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d6509-8598-41f6-b750-d1872c1e121c">
      <Terms xmlns="http://schemas.microsoft.com/office/infopath/2007/PartnerControls"/>
    </lcf76f155ced4ddcb4097134ff3c332f>
    <TaxCatchAll xmlns="3d1bbfb4-fc66-49d8-a5e6-693119f69896" xsi:nil="true"/>
  </documentManagement>
</p:properties>
</file>

<file path=customXml/itemProps1.xml><?xml version="1.0" encoding="utf-8"?>
<ds:datastoreItem xmlns:ds="http://schemas.openxmlformats.org/officeDocument/2006/customXml" ds:itemID="{B8A5C49C-2803-4C7E-A4E3-7D0FE9104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2E12A-F036-4F2B-97B9-C86AC4575B72}">
  <ds:schemaRefs>
    <ds:schemaRef ds:uri="3d1bbfb4-fc66-49d8-a5e6-693119f69896"/>
    <ds:schemaRef ds:uri="c14d6509-8598-41f6-b750-d1872c1e12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D18FF1-4188-4557-BB8F-C070D83102F4}">
  <ds:schemaRefs>
    <ds:schemaRef ds:uri="3d1bbfb4-fc66-49d8-a5e6-693119f69896"/>
    <ds:schemaRef ds:uri="c14d6509-8598-41f6-b750-d1872c1e121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726</Words>
  <Application>Microsoft Macintosh PowerPoint</Application>
  <PresentationFormat>Widescreen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Developing TRE infrastructure and best practices for researchers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Ed Chalstrey</cp:lastModifiedBy>
  <cp:revision>1</cp:revision>
  <dcterms:created xsi:type="dcterms:W3CDTF">2022-11-29T13:45:43Z</dcterms:created>
  <dcterms:modified xsi:type="dcterms:W3CDTF">2022-11-29T14:42:09Z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0x010100A6A3892F0B62DB4484065184C685AA48</vt:lpwstr>
  </property>
  <property fmtid="{D5CDD505-2E9C-101B-9397-08002B2CF9AE}" pid="3" name="MediaServiceImageTags">
    <vt:lpwstr/>
  </property>
</Properties>
</file>